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4"/>
    <p:sldMasterId id="2147483756" r:id="rId5"/>
  </p:sldMasterIdLst>
  <p:notesMasterIdLst>
    <p:notesMasterId r:id="rId21"/>
  </p:notesMasterIdLst>
  <p:sldIdLst>
    <p:sldId id="256" r:id="rId6"/>
    <p:sldId id="258" r:id="rId7"/>
    <p:sldId id="263" r:id="rId8"/>
    <p:sldId id="259" r:id="rId9"/>
    <p:sldId id="265" r:id="rId10"/>
    <p:sldId id="260" r:id="rId11"/>
    <p:sldId id="261" r:id="rId12"/>
    <p:sldId id="262" r:id="rId13"/>
    <p:sldId id="264" r:id="rId14"/>
    <p:sldId id="266" r:id="rId15"/>
    <p:sldId id="267" r:id="rId16"/>
    <p:sldId id="268" r:id="rId17"/>
    <p:sldId id="269" r:id="rId18"/>
    <p:sldId id="272" r:id="rId19"/>
    <p:sldId id="27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F2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39738B-933F-45DE-9D2A-ADA1F4A519B1}" v="47" dt="2022-06-06T12:56:54.284"/>
    <p1510:client id="{285DEB16-F083-4B71-8814-5C39046CF40E}" v="24" dt="2022-06-17T17:32:48.987"/>
    <p1510:client id="{2E48ECC7-9755-41CD-BCD3-0FA6D1BFACF8}" v="431" dt="2022-06-17T19:20:49.376"/>
    <p1510:client id="{3B932938-D347-4E6A-BE9F-724B99BCB6F8}" v="5" dt="2022-06-17T20:12:00.323"/>
    <p1510:client id="{5C3C0736-36DE-CF56-834B-E22BA57BE4A2}" v="20" dt="2022-07-05T14:39:12.159"/>
    <p1510:client id="{AE671B43-2A8F-47BA-A46C-33DBCA4845C8}" v="306" dt="2022-07-05T15:03:17.419"/>
    <p1510:client id="{B73151E7-FD61-4DB3-8CD8-96491ED521F9}" v="77" dt="2022-06-06T13:21:09.240"/>
    <p1510:client id="{CD873A92-E506-4037-8666-B6EEF80A1E83}" v="757" dt="2022-07-05T14:38:26.408"/>
    <p1510:client id="{E1D5D302-0149-4C37-A09A-97EF7FCF2978}" v="51" dt="2022-07-05T13:55:26.2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7497" autoAdjust="0"/>
  </p:normalViewPr>
  <p:slideViewPr>
    <p:cSldViewPr snapToGrid="0">
      <p:cViewPr varScale="1">
        <p:scale>
          <a:sx n="48" d="100"/>
          <a:sy n="48" d="100"/>
        </p:scale>
        <p:origin x="184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cke, Belinda L" userId="S::blocke@ad.unc.edu::c9338231-0a69-42f4-a693-20a0eba29a95" providerId="AD" clId="Web-{0E39738B-933F-45DE-9D2A-ADA1F4A519B1}"/>
    <pc:docChg chg="modSld">
      <pc:chgData name="Locke, Belinda L" userId="S::blocke@ad.unc.edu::c9338231-0a69-42f4-a693-20a0eba29a95" providerId="AD" clId="Web-{0E39738B-933F-45DE-9D2A-ADA1F4A519B1}" dt="2022-06-06T12:56:54.284" v="44" actId="20577"/>
      <pc:docMkLst>
        <pc:docMk/>
      </pc:docMkLst>
      <pc:sldChg chg="modSp">
        <pc:chgData name="Locke, Belinda L" userId="S::blocke@ad.unc.edu::c9338231-0a69-42f4-a693-20a0eba29a95" providerId="AD" clId="Web-{0E39738B-933F-45DE-9D2A-ADA1F4A519B1}" dt="2022-06-06T12:56:54.284" v="44" actId="20577"/>
        <pc:sldMkLst>
          <pc:docMk/>
          <pc:sldMk cId="3007496477" sldId="256"/>
        </pc:sldMkLst>
        <pc:spChg chg="mod">
          <ac:chgData name="Locke, Belinda L" userId="S::blocke@ad.unc.edu::c9338231-0a69-42f4-a693-20a0eba29a95" providerId="AD" clId="Web-{0E39738B-933F-45DE-9D2A-ADA1F4A519B1}" dt="2022-06-06T12:55:01.375" v="6" actId="20577"/>
          <ac:spMkLst>
            <pc:docMk/>
            <pc:sldMk cId="3007496477" sldId="256"/>
            <ac:spMk id="2" creationId="{00000000-0000-0000-0000-000000000000}"/>
          </ac:spMkLst>
        </pc:spChg>
        <pc:spChg chg="mod">
          <ac:chgData name="Locke, Belinda L" userId="S::blocke@ad.unc.edu::c9338231-0a69-42f4-a693-20a0eba29a95" providerId="AD" clId="Web-{0E39738B-933F-45DE-9D2A-ADA1F4A519B1}" dt="2022-06-06T12:56:54.284" v="44" actId="20577"/>
          <ac:spMkLst>
            <pc:docMk/>
            <pc:sldMk cId="3007496477" sldId="256"/>
            <ac:spMk id="3" creationId="{00000000-0000-0000-0000-000000000000}"/>
          </ac:spMkLst>
        </pc:spChg>
      </pc:sldChg>
    </pc:docChg>
  </pc:docChgLst>
  <pc:docChgLst>
    <pc:chgData name="Locke, Belinda L" userId="S::blocke@ad.unc.edu::c9338231-0a69-42f4-a693-20a0eba29a95" providerId="AD" clId="Web-{CD873A92-E506-4037-8666-B6EEF80A1E83}"/>
    <pc:docChg chg="addSld modSld">
      <pc:chgData name="Locke, Belinda L" userId="S::blocke@ad.unc.edu::c9338231-0a69-42f4-a693-20a0eba29a95" providerId="AD" clId="Web-{CD873A92-E506-4037-8666-B6EEF80A1E83}" dt="2022-07-05T14:38:26.408" v="401" actId="20577"/>
      <pc:docMkLst>
        <pc:docMk/>
      </pc:docMkLst>
      <pc:sldChg chg="modSp modNotes">
        <pc:chgData name="Locke, Belinda L" userId="S::blocke@ad.unc.edu::c9338231-0a69-42f4-a693-20a0eba29a95" providerId="AD" clId="Web-{CD873A92-E506-4037-8666-B6EEF80A1E83}" dt="2022-07-05T14:38:26.408" v="401" actId="20577"/>
        <pc:sldMkLst>
          <pc:docMk/>
          <pc:sldMk cId="303956915" sldId="269"/>
        </pc:sldMkLst>
        <pc:spChg chg="mod">
          <ac:chgData name="Locke, Belinda L" userId="S::blocke@ad.unc.edu::c9338231-0a69-42f4-a693-20a0eba29a95" providerId="AD" clId="Web-{CD873A92-E506-4037-8666-B6EEF80A1E83}" dt="2022-07-05T14:28:15.151" v="2" actId="20577"/>
          <ac:spMkLst>
            <pc:docMk/>
            <pc:sldMk cId="303956915" sldId="269"/>
            <ac:spMk id="2" creationId="{00000000-0000-0000-0000-000000000000}"/>
          </ac:spMkLst>
        </pc:spChg>
        <pc:spChg chg="mod">
          <ac:chgData name="Locke, Belinda L" userId="S::blocke@ad.unc.edu::c9338231-0a69-42f4-a693-20a0eba29a95" providerId="AD" clId="Web-{CD873A92-E506-4037-8666-B6EEF80A1E83}" dt="2022-07-05T14:38:26.408" v="401" actId="20577"/>
          <ac:spMkLst>
            <pc:docMk/>
            <pc:sldMk cId="303956915" sldId="269"/>
            <ac:spMk id="5" creationId="{00000000-0000-0000-0000-000000000000}"/>
          </ac:spMkLst>
        </pc:spChg>
      </pc:sldChg>
      <pc:sldChg chg="add replId">
        <pc:chgData name="Locke, Belinda L" userId="S::blocke@ad.unc.edu::c9338231-0a69-42f4-a693-20a0eba29a95" providerId="AD" clId="Web-{CD873A92-E506-4037-8666-B6EEF80A1E83}" dt="2022-07-05T14:28:02.588" v="0"/>
        <pc:sldMkLst>
          <pc:docMk/>
          <pc:sldMk cId="324593937" sldId="272"/>
        </pc:sldMkLst>
      </pc:sldChg>
    </pc:docChg>
  </pc:docChgLst>
  <pc:docChgLst>
    <pc:chgData name="Locke, Belinda L" userId="S::blocke@ad.unc.edu::c9338231-0a69-42f4-a693-20a0eba29a95" providerId="AD" clId="Web-{5C3C0736-36DE-CF56-834B-E22BA57BE4A2}"/>
    <pc:docChg chg="modSld">
      <pc:chgData name="Locke, Belinda L" userId="S::blocke@ad.unc.edu::c9338231-0a69-42f4-a693-20a0eba29a95" providerId="AD" clId="Web-{5C3C0736-36DE-CF56-834B-E22BA57BE4A2}" dt="2022-07-05T14:39:12.081" v="15" actId="1076"/>
      <pc:docMkLst>
        <pc:docMk/>
      </pc:docMkLst>
      <pc:sldChg chg="modSp">
        <pc:chgData name="Locke, Belinda L" userId="S::blocke@ad.unc.edu::c9338231-0a69-42f4-a693-20a0eba29a95" providerId="AD" clId="Web-{5C3C0736-36DE-CF56-834B-E22BA57BE4A2}" dt="2022-07-05T14:39:12.081" v="15" actId="1076"/>
        <pc:sldMkLst>
          <pc:docMk/>
          <pc:sldMk cId="303956915" sldId="269"/>
        </pc:sldMkLst>
        <pc:spChg chg="mod">
          <ac:chgData name="Locke, Belinda L" userId="S::blocke@ad.unc.edu::c9338231-0a69-42f4-a693-20a0eba29a95" providerId="AD" clId="Web-{5C3C0736-36DE-CF56-834B-E22BA57BE4A2}" dt="2022-07-05T14:39:12.081" v="15" actId="1076"/>
          <ac:spMkLst>
            <pc:docMk/>
            <pc:sldMk cId="303956915" sldId="269"/>
            <ac:spMk id="5" creationId="{00000000-0000-0000-0000-000000000000}"/>
          </ac:spMkLst>
        </pc:spChg>
      </pc:sldChg>
    </pc:docChg>
  </pc:docChgLst>
  <pc:docChgLst>
    <pc:chgData name="Locke, Belinda L" userId="S::blocke@ad.unc.edu::c9338231-0a69-42f4-a693-20a0eba29a95" providerId="AD" clId="Web-{285DEB16-F083-4B71-8814-5C39046CF40E}"/>
    <pc:docChg chg="modSld">
      <pc:chgData name="Locke, Belinda L" userId="S::blocke@ad.unc.edu::c9338231-0a69-42f4-a693-20a0eba29a95" providerId="AD" clId="Web-{285DEB16-F083-4B71-8814-5C39046CF40E}" dt="2022-06-17T17:39:27.809" v="608"/>
      <pc:docMkLst>
        <pc:docMk/>
      </pc:docMkLst>
      <pc:sldChg chg="modNotes">
        <pc:chgData name="Locke, Belinda L" userId="S::blocke@ad.unc.edu::c9338231-0a69-42f4-a693-20a0eba29a95" providerId="AD" clId="Web-{285DEB16-F083-4B71-8814-5C39046CF40E}" dt="2022-06-17T17:20:23.399" v="9"/>
        <pc:sldMkLst>
          <pc:docMk/>
          <pc:sldMk cId="606724102" sldId="260"/>
        </pc:sldMkLst>
      </pc:sldChg>
      <pc:sldChg chg="modSp modNotes">
        <pc:chgData name="Locke, Belinda L" userId="S::blocke@ad.unc.edu::c9338231-0a69-42f4-a693-20a0eba29a95" providerId="AD" clId="Web-{285DEB16-F083-4B71-8814-5C39046CF40E}" dt="2022-06-17T17:30:27.996" v="282"/>
        <pc:sldMkLst>
          <pc:docMk/>
          <pc:sldMk cId="2839269541" sldId="266"/>
        </pc:sldMkLst>
        <pc:spChg chg="mod">
          <ac:chgData name="Locke, Belinda L" userId="S::blocke@ad.unc.edu::c9338231-0a69-42f4-a693-20a0eba29a95" providerId="AD" clId="Web-{285DEB16-F083-4B71-8814-5C39046CF40E}" dt="2022-06-17T17:22:23.511" v="16" actId="20577"/>
          <ac:spMkLst>
            <pc:docMk/>
            <pc:sldMk cId="2839269541" sldId="266"/>
            <ac:spMk id="4" creationId="{D6C57646-AF08-44CF-A0E6-18E846014A0C}"/>
          </ac:spMkLst>
        </pc:spChg>
        <pc:graphicFrameChg chg="mod modGraphic">
          <ac:chgData name="Locke, Belinda L" userId="S::blocke@ad.unc.edu::c9338231-0a69-42f4-a693-20a0eba29a95" providerId="AD" clId="Web-{285DEB16-F083-4B71-8814-5C39046CF40E}" dt="2022-06-17T17:28:20.195" v="220"/>
          <ac:graphicFrameMkLst>
            <pc:docMk/>
            <pc:sldMk cId="2839269541" sldId="266"/>
            <ac:graphicFrameMk id="5" creationId="{7FF32F8C-9149-4BCD-B35F-E2C630424305}"/>
          </ac:graphicFrameMkLst>
        </pc:graphicFrameChg>
      </pc:sldChg>
      <pc:sldChg chg="modNotes">
        <pc:chgData name="Locke, Belinda L" userId="S::blocke@ad.unc.edu::c9338231-0a69-42f4-a693-20a0eba29a95" providerId="AD" clId="Web-{285DEB16-F083-4B71-8814-5C39046CF40E}" dt="2022-06-17T17:34:55.427" v="390"/>
        <pc:sldMkLst>
          <pc:docMk/>
          <pc:sldMk cId="512609703" sldId="267"/>
        </pc:sldMkLst>
      </pc:sldChg>
      <pc:sldChg chg="modNotes">
        <pc:chgData name="Locke, Belinda L" userId="S::blocke@ad.unc.edu::c9338231-0a69-42f4-a693-20a0eba29a95" providerId="AD" clId="Web-{285DEB16-F083-4B71-8814-5C39046CF40E}" dt="2022-06-17T17:39:27.809" v="608"/>
        <pc:sldMkLst>
          <pc:docMk/>
          <pc:sldMk cId="2224553878" sldId="268"/>
        </pc:sldMkLst>
      </pc:sldChg>
    </pc:docChg>
  </pc:docChgLst>
  <pc:docChgLst>
    <pc:chgData name="Locke, Belinda L" userId="S::blocke@ad.unc.edu::c9338231-0a69-42f4-a693-20a0eba29a95" providerId="AD" clId="Web-{2E48ECC7-9755-41CD-BCD3-0FA6D1BFACF8}"/>
    <pc:docChg chg="addSld modSld sldOrd">
      <pc:chgData name="Locke, Belinda L" userId="S::blocke@ad.unc.edu::c9338231-0a69-42f4-a693-20a0eba29a95" providerId="AD" clId="Web-{2E48ECC7-9755-41CD-BCD3-0FA6D1BFACF8}" dt="2022-06-17T19:20:49.376" v="1300" actId="1076"/>
      <pc:docMkLst>
        <pc:docMk/>
      </pc:docMkLst>
      <pc:sldChg chg="modNotes">
        <pc:chgData name="Locke, Belinda L" userId="S::blocke@ad.unc.edu::c9338231-0a69-42f4-a693-20a0eba29a95" providerId="AD" clId="Web-{2E48ECC7-9755-41CD-BCD3-0FA6D1BFACF8}" dt="2022-06-17T18:55:32.560" v="225"/>
        <pc:sldMkLst>
          <pc:docMk/>
          <pc:sldMk cId="606724102" sldId="260"/>
        </pc:sldMkLst>
      </pc:sldChg>
      <pc:sldChg chg="modNotes">
        <pc:chgData name="Locke, Belinda L" userId="S::blocke@ad.unc.edu::c9338231-0a69-42f4-a693-20a0eba29a95" providerId="AD" clId="Web-{2E48ECC7-9755-41CD-BCD3-0FA6D1BFACF8}" dt="2022-06-17T18:56:59.218" v="241"/>
        <pc:sldMkLst>
          <pc:docMk/>
          <pc:sldMk cId="1585140652" sldId="261"/>
        </pc:sldMkLst>
      </pc:sldChg>
      <pc:sldChg chg="modNotes">
        <pc:chgData name="Locke, Belinda L" userId="S::blocke@ad.unc.edu::c9338231-0a69-42f4-a693-20a0eba29a95" providerId="AD" clId="Web-{2E48ECC7-9755-41CD-BCD3-0FA6D1BFACF8}" dt="2022-06-17T18:58:13.376" v="345"/>
        <pc:sldMkLst>
          <pc:docMk/>
          <pc:sldMk cId="1215485053" sldId="262"/>
        </pc:sldMkLst>
      </pc:sldChg>
      <pc:sldChg chg="modNotes">
        <pc:chgData name="Locke, Belinda L" userId="S::blocke@ad.unc.edu::c9338231-0a69-42f4-a693-20a0eba29a95" providerId="AD" clId="Web-{2E48ECC7-9755-41CD-BCD3-0FA6D1BFACF8}" dt="2022-06-17T18:59:40.691" v="437"/>
        <pc:sldMkLst>
          <pc:docMk/>
          <pc:sldMk cId="3050780594" sldId="264"/>
        </pc:sldMkLst>
      </pc:sldChg>
      <pc:sldChg chg="modNotes">
        <pc:chgData name="Locke, Belinda L" userId="S::blocke@ad.unc.edu::c9338231-0a69-42f4-a693-20a0eba29a95" providerId="AD" clId="Web-{2E48ECC7-9755-41CD-BCD3-0FA6D1BFACF8}" dt="2022-06-17T19:01:40.616" v="576"/>
        <pc:sldMkLst>
          <pc:docMk/>
          <pc:sldMk cId="2839269541" sldId="266"/>
        </pc:sldMkLst>
      </pc:sldChg>
      <pc:sldChg chg="modNotes">
        <pc:chgData name="Locke, Belinda L" userId="S::blocke@ad.unc.edu::c9338231-0a69-42f4-a693-20a0eba29a95" providerId="AD" clId="Web-{2E48ECC7-9755-41CD-BCD3-0FA6D1BFACF8}" dt="2022-06-17T19:04:42.026" v="855"/>
        <pc:sldMkLst>
          <pc:docMk/>
          <pc:sldMk cId="2224553878" sldId="268"/>
        </pc:sldMkLst>
      </pc:sldChg>
      <pc:sldChg chg="modSp add ord replId modNotes">
        <pc:chgData name="Locke, Belinda L" userId="S::blocke@ad.unc.edu::c9338231-0a69-42f4-a693-20a0eba29a95" providerId="AD" clId="Web-{2E48ECC7-9755-41CD-BCD3-0FA6D1BFACF8}" dt="2022-06-17T19:20:49.376" v="1300" actId="1076"/>
        <pc:sldMkLst>
          <pc:docMk/>
          <pc:sldMk cId="303956915" sldId="269"/>
        </pc:sldMkLst>
        <pc:spChg chg="mod">
          <ac:chgData name="Locke, Belinda L" userId="S::blocke@ad.unc.edu::c9338231-0a69-42f4-a693-20a0eba29a95" providerId="AD" clId="Web-{2E48ECC7-9755-41CD-BCD3-0FA6D1BFACF8}" dt="2022-06-17T19:06:34.685" v="865" actId="20577"/>
          <ac:spMkLst>
            <pc:docMk/>
            <pc:sldMk cId="303956915" sldId="269"/>
            <ac:spMk id="2" creationId="{00000000-0000-0000-0000-000000000000}"/>
          </ac:spMkLst>
        </pc:spChg>
        <pc:spChg chg="mod">
          <ac:chgData name="Locke, Belinda L" userId="S::blocke@ad.unc.edu::c9338231-0a69-42f4-a693-20a0eba29a95" providerId="AD" clId="Web-{2E48ECC7-9755-41CD-BCD3-0FA6D1BFACF8}" dt="2022-06-17T19:20:49.376" v="1300" actId="1076"/>
          <ac:spMkLst>
            <pc:docMk/>
            <pc:sldMk cId="303956915" sldId="269"/>
            <ac:spMk id="5" creationId="{00000000-0000-0000-0000-000000000000}"/>
          </ac:spMkLst>
        </pc:spChg>
      </pc:sldChg>
    </pc:docChg>
  </pc:docChgLst>
  <pc:docChgLst>
    <pc:chgData name="Locke, Belinda L" userId="c9338231-0a69-42f4-a693-20a0eba29a95" providerId="ADAL" clId="{D34B34FC-241E-4BD2-AE3C-C6CD3E44683E}"/>
    <pc:docChg chg="modShowInfo">
      <pc:chgData name="Locke, Belinda L" userId="c9338231-0a69-42f4-a693-20a0eba29a95" providerId="ADAL" clId="{D34B34FC-241E-4BD2-AE3C-C6CD3E44683E}" dt="2022-04-06T13:50:39.843" v="1" actId="2744"/>
      <pc:docMkLst>
        <pc:docMk/>
      </pc:docMkLst>
    </pc:docChg>
  </pc:docChgLst>
  <pc:docChgLst>
    <pc:chgData name="Locke, Belinda L" userId="S::blocke@ad.unc.edu::c9338231-0a69-42f4-a693-20a0eba29a95" providerId="AD" clId="Web-{AE671B43-2A8F-47BA-A46C-33DBCA4845C8}"/>
    <pc:docChg chg="modSld">
      <pc:chgData name="Locke, Belinda L" userId="S::blocke@ad.unc.edu::c9338231-0a69-42f4-a693-20a0eba29a95" providerId="AD" clId="Web-{AE671B43-2A8F-47BA-A46C-33DBCA4845C8}" dt="2022-07-05T15:03:17.419" v="548" actId="1076"/>
      <pc:docMkLst>
        <pc:docMk/>
      </pc:docMkLst>
      <pc:sldChg chg="modSp modNotes">
        <pc:chgData name="Locke, Belinda L" userId="S::blocke@ad.unc.edu::c9338231-0a69-42f4-a693-20a0eba29a95" providerId="AD" clId="Web-{AE671B43-2A8F-47BA-A46C-33DBCA4845C8}" dt="2022-07-05T14:57:03.926" v="504" actId="20577"/>
        <pc:sldMkLst>
          <pc:docMk/>
          <pc:sldMk cId="303956915" sldId="269"/>
        </pc:sldMkLst>
        <pc:spChg chg="mod">
          <ac:chgData name="Locke, Belinda L" userId="S::blocke@ad.unc.edu::c9338231-0a69-42f4-a693-20a0eba29a95" providerId="AD" clId="Web-{AE671B43-2A8F-47BA-A46C-33DBCA4845C8}" dt="2022-07-05T14:57:03.926" v="504" actId="20577"/>
          <ac:spMkLst>
            <pc:docMk/>
            <pc:sldMk cId="303956915" sldId="269"/>
            <ac:spMk id="5" creationId="{00000000-0000-0000-0000-000000000000}"/>
          </ac:spMkLst>
        </pc:spChg>
      </pc:sldChg>
      <pc:sldChg chg="modSp">
        <pc:chgData name="Locke, Belinda L" userId="S::blocke@ad.unc.edu::c9338231-0a69-42f4-a693-20a0eba29a95" providerId="AD" clId="Web-{AE671B43-2A8F-47BA-A46C-33DBCA4845C8}" dt="2022-07-05T15:03:17.419" v="548" actId="1076"/>
        <pc:sldMkLst>
          <pc:docMk/>
          <pc:sldMk cId="324593937" sldId="272"/>
        </pc:sldMkLst>
        <pc:spChg chg="mod">
          <ac:chgData name="Locke, Belinda L" userId="S::blocke@ad.unc.edu::c9338231-0a69-42f4-a693-20a0eba29a95" providerId="AD" clId="Web-{AE671B43-2A8F-47BA-A46C-33DBCA4845C8}" dt="2022-07-05T15:01:05.941" v="507" actId="20577"/>
          <ac:spMkLst>
            <pc:docMk/>
            <pc:sldMk cId="324593937" sldId="272"/>
            <ac:spMk id="2" creationId="{00000000-0000-0000-0000-000000000000}"/>
          </ac:spMkLst>
        </pc:spChg>
        <pc:spChg chg="mod">
          <ac:chgData name="Locke, Belinda L" userId="S::blocke@ad.unc.edu::c9338231-0a69-42f4-a693-20a0eba29a95" providerId="AD" clId="Web-{AE671B43-2A8F-47BA-A46C-33DBCA4845C8}" dt="2022-07-05T15:03:17.419" v="548" actId="1076"/>
          <ac:spMkLst>
            <pc:docMk/>
            <pc:sldMk cId="324593937" sldId="272"/>
            <ac:spMk id="5" creationId="{00000000-0000-0000-0000-000000000000}"/>
          </ac:spMkLst>
        </pc:spChg>
      </pc:sldChg>
    </pc:docChg>
  </pc:docChgLst>
  <pc:docChgLst>
    <pc:chgData name="Locke, Belinda L" userId="S::blocke@ad.unc.edu::c9338231-0a69-42f4-a693-20a0eba29a95" providerId="AD" clId="Web-{3B932938-D347-4E6A-BE9F-724B99BCB6F8}"/>
    <pc:docChg chg="addSld delSld sldOrd addMainMaster">
      <pc:chgData name="Locke, Belinda L" userId="S::blocke@ad.unc.edu::c9338231-0a69-42f4-a693-20a0eba29a95" providerId="AD" clId="Web-{3B932938-D347-4E6A-BE9F-724B99BCB6F8}" dt="2022-06-17T20:12:00.323" v="4"/>
      <pc:docMkLst>
        <pc:docMk/>
      </pc:docMkLst>
      <pc:sldChg chg="new del">
        <pc:chgData name="Locke, Belinda L" userId="S::blocke@ad.unc.edu::c9338231-0a69-42f4-a693-20a0eba29a95" providerId="AD" clId="Web-{3B932938-D347-4E6A-BE9F-724B99BCB6F8}" dt="2022-06-17T20:12:00.323" v="4"/>
        <pc:sldMkLst>
          <pc:docMk/>
          <pc:sldMk cId="1131031559" sldId="270"/>
        </pc:sldMkLst>
      </pc:sldChg>
      <pc:sldChg chg="add ord">
        <pc:chgData name="Locke, Belinda L" userId="S::blocke@ad.unc.edu::c9338231-0a69-42f4-a693-20a0eba29a95" providerId="AD" clId="Web-{3B932938-D347-4E6A-BE9F-724B99BCB6F8}" dt="2022-06-17T20:11:56.182" v="3"/>
        <pc:sldMkLst>
          <pc:docMk/>
          <pc:sldMk cId="2019074504" sldId="271"/>
        </pc:sldMkLst>
      </pc:sldChg>
      <pc:sldMasterChg chg="add addSldLayout">
        <pc:chgData name="Locke, Belinda L" userId="S::blocke@ad.unc.edu::c9338231-0a69-42f4-a693-20a0eba29a95" providerId="AD" clId="Web-{3B932938-D347-4E6A-BE9F-724B99BCB6F8}" dt="2022-06-17T20:11:47.573" v="1"/>
        <pc:sldMasterMkLst>
          <pc:docMk/>
          <pc:sldMasterMk cId="1115213160" sldId="2147483756"/>
        </pc:sldMasterMkLst>
        <pc:sldLayoutChg chg="add">
          <pc:chgData name="Locke, Belinda L" userId="S::blocke@ad.unc.edu::c9338231-0a69-42f4-a693-20a0eba29a95" providerId="AD" clId="Web-{3B932938-D347-4E6A-BE9F-724B99BCB6F8}" dt="2022-06-17T20:11:47.573" v="1"/>
          <pc:sldLayoutMkLst>
            <pc:docMk/>
            <pc:sldMasterMk cId="1115213160" sldId="2147483756"/>
            <pc:sldLayoutMk cId="159581369" sldId="2147483757"/>
          </pc:sldLayoutMkLst>
        </pc:sldLayoutChg>
        <pc:sldLayoutChg chg="add">
          <pc:chgData name="Locke, Belinda L" userId="S::blocke@ad.unc.edu::c9338231-0a69-42f4-a693-20a0eba29a95" providerId="AD" clId="Web-{3B932938-D347-4E6A-BE9F-724B99BCB6F8}" dt="2022-06-17T20:11:47.573" v="1"/>
          <pc:sldLayoutMkLst>
            <pc:docMk/>
            <pc:sldMasterMk cId="1115213160" sldId="2147483756"/>
            <pc:sldLayoutMk cId="3111749010" sldId="2147483758"/>
          </pc:sldLayoutMkLst>
        </pc:sldLayoutChg>
        <pc:sldLayoutChg chg="add">
          <pc:chgData name="Locke, Belinda L" userId="S::blocke@ad.unc.edu::c9338231-0a69-42f4-a693-20a0eba29a95" providerId="AD" clId="Web-{3B932938-D347-4E6A-BE9F-724B99BCB6F8}" dt="2022-06-17T20:11:47.573" v="1"/>
          <pc:sldLayoutMkLst>
            <pc:docMk/>
            <pc:sldMasterMk cId="1115213160" sldId="2147483756"/>
            <pc:sldLayoutMk cId="169805419" sldId="2147483759"/>
          </pc:sldLayoutMkLst>
        </pc:sldLayoutChg>
        <pc:sldLayoutChg chg="add">
          <pc:chgData name="Locke, Belinda L" userId="S::blocke@ad.unc.edu::c9338231-0a69-42f4-a693-20a0eba29a95" providerId="AD" clId="Web-{3B932938-D347-4E6A-BE9F-724B99BCB6F8}" dt="2022-06-17T20:11:47.573" v="1"/>
          <pc:sldLayoutMkLst>
            <pc:docMk/>
            <pc:sldMasterMk cId="1115213160" sldId="2147483756"/>
            <pc:sldLayoutMk cId="3550272424" sldId="2147483760"/>
          </pc:sldLayoutMkLst>
        </pc:sldLayoutChg>
        <pc:sldLayoutChg chg="add">
          <pc:chgData name="Locke, Belinda L" userId="S::blocke@ad.unc.edu::c9338231-0a69-42f4-a693-20a0eba29a95" providerId="AD" clId="Web-{3B932938-D347-4E6A-BE9F-724B99BCB6F8}" dt="2022-06-17T20:11:47.573" v="1"/>
          <pc:sldLayoutMkLst>
            <pc:docMk/>
            <pc:sldMasterMk cId="1115213160" sldId="2147483756"/>
            <pc:sldLayoutMk cId="1210997105" sldId="2147483761"/>
          </pc:sldLayoutMkLst>
        </pc:sldLayoutChg>
        <pc:sldLayoutChg chg="add">
          <pc:chgData name="Locke, Belinda L" userId="S::blocke@ad.unc.edu::c9338231-0a69-42f4-a693-20a0eba29a95" providerId="AD" clId="Web-{3B932938-D347-4E6A-BE9F-724B99BCB6F8}" dt="2022-06-17T20:11:47.573" v="1"/>
          <pc:sldLayoutMkLst>
            <pc:docMk/>
            <pc:sldMasterMk cId="1115213160" sldId="2147483756"/>
            <pc:sldLayoutMk cId="2423104264" sldId="2147483762"/>
          </pc:sldLayoutMkLst>
        </pc:sldLayoutChg>
        <pc:sldLayoutChg chg="add">
          <pc:chgData name="Locke, Belinda L" userId="S::blocke@ad.unc.edu::c9338231-0a69-42f4-a693-20a0eba29a95" providerId="AD" clId="Web-{3B932938-D347-4E6A-BE9F-724B99BCB6F8}" dt="2022-06-17T20:11:47.573" v="1"/>
          <pc:sldLayoutMkLst>
            <pc:docMk/>
            <pc:sldMasterMk cId="1115213160" sldId="2147483756"/>
            <pc:sldLayoutMk cId="1670595202" sldId="2147483763"/>
          </pc:sldLayoutMkLst>
        </pc:sldLayoutChg>
        <pc:sldLayoutChg chg="add">
          <pc:chgData name="Locke, Belinda L" userId="S::blocke@ad.unc.edu::c9338231-0a69-42f4-a693-20a0eba29a95" providerId="AD" clId="Web-{3B932938-D347-4E6A-BE9F-724B99BCB6F8}" dt="2022-06-17T20:11:47.573" v="1"/>
          <pc:sldLayoutMkLst>
            <pc:docMk/>
            <pc:sldMasterMk cId="1115213160" sldId="2147483756"/>
            <pc:sldLayoutMk cId="2066451617" sldId="2147483764"/>
          </pc:sldLayoutMkLst>
        </pc:sldLayoutChg>
        <pc:sldLayoutChg chg="add">
          <pc:chgData name="Locke, Belinda L" userId="S::blocke@ad.unc.edu::c9338231-0a69-42f4-a693-20a0eba29a95" providerId="AD" clId="Web-{3B932938-D347-4E6A-BE9F-724B99BCB6F8}" dt="2022-06-17T20:11:47.573" v="1"/>
          <pc:sldLayoutMkLst>
            <pc:docMk/>
            <pc:sldMasterMk cId="1115213160" sldId="2147483756"/>
            <pc:sldLayoutMk cId="495222923" sldId="2147483765"/>
          </pc:sldLayoutMkLst>
        </pc:sldLayoutChg>
        <pc:sldLayoutChg chg="add">
          <pc:chgData name="Locke, Belinda L" userId="S::blocke@ad.unc.edu::c9338231-0a69-42f4-a693-20a0eba29a95" providerId="AD" clId="Web-{3B932938-D347-4E6A-BE9F-724B99BCB6F8}" dt="2022-06-17T20:11:47.573" v="1"/>
          <pc:sldLayoutMkLst>
            <pc:docMk/>
            <pc:sldMasterMk cId="1115213160" sldId="2147483756"/>
            <pc:sldLayoutMk cId="2663145128" sldId="2147483766"/>
          </pc:sldLayoutMkLst>
        </pc:sldLayoutChg>
        <pc:sldLayoutChg chg="add">
          <pc:chgData name="Locke, Belinda L" userId="S::blocke@ad.unc.edu::c9338231-0a69-42f4-a693-20a0eba29a95" providerId="AD" clId="Web-{3B932938-D347-4E6A-BE9F-724B99BCB6F8}" dt="2022-06-17T20:11:47.573" v="1"/>
          <pc:sldLayoutMkLst>
            <pc:docMk/>
            <pc:sldMasterMk cId="1115213160" sldId="2147483756"/>
            <pc:sldLayoutMk cId="1144039285" sldId="2147483767"/>
          </pc:sldLayoutMkLst>
        </pc:sldLayoutChg>
      </pc:sldMasterChg>
    </pc:docChg>
  </pc:docChgLst>
  <pc:docChgLst>
    <pc:chgData name="Locke, Belinda L" userId="S::blocke@ad.unc.edu::c9338231-0a69-42f4-a693-20a0eba29a95" providerId="AD" clId="Web-{E1D5D302-0149-4C37-A09A-97EF7FCF2978}"/>
    <pc:docChg chg="modSld">
      <pc:chgData name="Locke, Belinda L" userId="S::blocke@ad.unc.edu::c9338231-0a69-42f4-a693-20a0eba29a95" providerId="AD" clId="Web-{E1D5D302-0149-4C37-A09A-97EF7FCF2978}" dt="2022-07-05T13:55:26.239" v="34" actId="20577"/>
      <pc:docMkLst>
        <pc:docMk/>
      </pc:docMkLst>
      <pc:sldChg chg="modSp">
        <pc:chgData name="Locke, Belinda L" userId="S::blocke@ad.unc.edu::c9338231-0a69-42f4-a693-20a0eba29a95" providerId="AD" clId="Web-{E1D5D302-0149-4C37-A09A-97EF7FCF2978}" dt="2022-07-05T13:52:16.078" v="9" actId="1076"/>
        <pc:sldMkLst>
          <pc:docMk/>
          <pc:sldMk cId="1585140652" sldId="261"/>
        </pc:sldMkLst>
        <pc:spChg chg="mod">
          <ac:chgData name="Locke, Belinda L" userId="S::blocke@ad.unc.edu::c9338231-0a69-42f4-a693-20a0eba29a95" providerId="AD" clId="Web-{E1D5D302-0149-4C37-A09A-97EF7FCF2978}" dt="2022-07-05T13:52:16.078" v="9" actId="1076"/>
          <ac:spMkLst>
            <pc:docMk/>
            <pc:sldMk cId="1585140652" sldId="261"/>
            <ac:spMk id="3" creationId="{00000000-0000-0000-0000-000000000000}"/>
          </ac:spMkLst>
        </pc:spChg>
      </pc:sldChg>
      <pc:sldChg chg="modSp">
        <pc:chgData name="Locke, Belinda L" userId="S::blocke@ad.unc.edu::c9338231-0a69-42f4-a693-20a0eba29a95" providerId="AD" clId="Web-{E1D5D302-0149-4C37-A09A-97EF7FCF2978}" dt="2022-07-05T13:55:26.239" v="34" actId="20577"/>
        <pc:sldMkLst>
          <pc:docMk/>
          <pc:sldMk cId="1215485053" sldId="262"/>
        </pc:sldMkLst>
        <pc:spChg chg="mod">
          <ac:chgData name="Locke, Belinda L" userId="S::blocke@ad.unc.edu::c9338231-0a69-42f4-a693-20a0eba29a95" providerId="AD" clId="Web-{E1D5D302-0149-4C37-A09A-97EF7FCF2978}" dt="2022-07-05T13:55:26.239" v="34" actId="20577"/>
          <ac:spMkLst>
            <pc:docMk/>
            <pc:sldMk cId="1215485053" sldId="262"/>
            <ac:spMk id="3" creationId="{00000000-0000-0000-0000-000000000000}"/>
          </ac:spMkLst>
        </pc:spChg>
      </pc:sldChg>
    </pc:docChg>
  </pc:docChgLst>
  <pc:docChgLst>
    <pc:chgData name="Locke, Belinda L" userId="c9338231-0a69-42f4-a693-20a0eba29a95" providerId="ADAL" clId="{B73151E7-FD61-4DB3-8CD8-96491ED521F9}"/>
    <pc:docChg chg="undo custSel addSld modSld sldOrd">
      <pc:chgData name="Locke, Belinda L" userId="c9338231-0a69-42f4-a693-20a0eba29a95" providerId="ADAL" clId="{B73151E7-FD61-4DB3-8CD8-96491ED521F9}" dt="2022-06-06T16:26:32.067" v="3108" actId="20577"/>
      <pc:docMkLst>
        <pc:docMk/>
      </pc:docMkLst>
      <pc:sldChg chg="addSp modSp mod">
        <pc:chgData name="Locke, Belinda L" userId="c9338231-0a69-42f4-a693-20a0eba29a95" providerId="ADAL" clId="{B73151E7-FD61-4DB3-8CD8-96491ED521F9}" dt="2022-06-06T13:00:35.854" v="33" actId="113"/>
        <pc:sldMkLst>
          <pc:docMk/>
          <pc:sldMk cId="3007496477" sldId="256"/>
        </pc:sldMkLst>
        <pc:spChg chg="mod">
          <ac:chgData name="Locke, Belinda L" userId="c9338231-0a69-42f4-a693-20a0eba29a95" providerId="ADAL" clId="{B73151E7-FD61-4DB3-8CD8-96491ED521F9}" dt="2022-06-06T13:00:35.854" v="33" actId="113"/>
          <ac:spMkLst>
            <pc:docMk/>
            <pc:sldMk cId="3007496477" sldId="256"/>
            <ac:spMk id="2" creationId="{00000000-0000-0000-0000-000000000000}"/>
          </ac:spMkLst>
        </pc:spChg>
        <pc:spChg chg="mod">
          <ac:chgData name="Locke, Belinda L" userId="c9338231-0a69-42f4-a693-20a0eba29a95" providerId="ADAL" clId="{B73151E7-FD61-4DB3-8CD8-96491ED521F9}" dt="2022-06-06T12:58:05.126" v="7" actId="1076"/>
          <ac:spMkLst>
            <pc:docMk/>
            <pc:sldMk cId="3007496477" sldId="256"/>
            <ac:spMk id="3" creationId="{00000000-0000-0000-0000-000000000000}"/>
          </ac:spMkLst>
        </pc:spChg>
        <pc:picChg chg="add mod">
          <ac:chgData name="Locke, Belinda L" userId="c9338231-0a69-42f4-a693-20a0eba29a95" providerId="ADAL" clId="{B73151E7-FD61-4DB3-8CD8-96491ED521F9}" dt="2022-06-06T12:59:03.746" v="24" actId="1076"/>
          <ac:picMkLst>
            <pc:docMk/>
            <pc:sldMk cId="3007496477" sldId="256"/>
            <ac:picMk id="4" creationId="{5AAC8CFF-06FC-4B16-A583-3B043F8926DD}"/>
          </ac:picMkLst>
        </pc:picChg>
      </pc:sldChg>
      <pc:sldChg chg="modSp mod">
        <pc:chgData name="Locke, Belinda L" userId="c9338231-0a69-42f4-a693-20a0eba29a95" providerId="ADAL" clId="{B73151E7-FD61-4DB3-8CD8-96491ED521F9}" dt="2022-06-06T13:28:15.806" v="126" actId="255"/>
        <pc:sldMkLst>
          <pc:docMk/>
          <pc:sldMk cId="15551270" sldId="258"/>
        </pc:sldMkLst>
        <pc:spChg chg="mod">
          <ac:chgData name="Locke, Belinda L" userId="c9338231-0a69-42f4-a693-20a0eba29a95" providerId="ADAL" clId="{B73151E7-FD61-4DB3-8CD8-96491ED521F9}" dt="2022-06-06T13:28:03.830" v="124" actId="1076"/>
          <ac:spMkLst>
            <pc:docMk/>
            <pc:sldMk cId="15551270" sldId="258"/>
            <ac:spMk id="2" creationId="{00000000-0000-0000-0000-000000000000}"/>
          </ac:spMkLst>
        </pc:spChg>
        <pc:spChg chg="mod">
          <ac:chgData name="Locke, Belinda L" userId="c9338231-0a69-42f4-a693-20a0eba29a95" providerId="ADAL" clId="{B73151E7-FD61-4DB3-8CD8-96491ED521F9}" dt="2022-06-06T13:28:15.806" v="126" actId="255"/>
          <ac:spMkLst>
            <pc:docMk/>
            <pc:sldMk cId="15551270" sldId="258"/>
            <ac:spMk id="3" creationId="{00000000-0000-0000-0000-000000000000}"/>
          </ac:spMkLst>
        </pc:spChg>
      </pc:sldChg>
      <pc:sldChg chg="modSp mod modNotesTx">
        <pc:chgData name="Locke, Belinda L" userId="c9338231-0a69-42f4-a693-20a0eba29a95" providerId="ADAL" clId="{B73151E7-FD61-4DB3-8CD8-96491ED521F9}" dt="2022-06-06T16:21:58.260" v="3059" actId="20577"/>
        <pc:sldMkLst>
          <pc:docMk/>
          <pc:sldMk cId="4194463951" sldId="259"/>
        </pc:sldMkLst>
        <pc:spChg chg="mod">
          <ac:chgData name="Locke, Belinda L" userId="c9338231-0a69-42f4-a693-20a0eba29a95" providerId="ADAL" clId="{B73151E7-FD61-4DB3-8CD8-96491ED521F9}" dt="2022-06-06T13:29:07.172" v="158" actId="1076"/>
          <ac:spMkLst>
            <pc:docMk/>
            <pc:sldMk cId="4194463951" sldId="259"/>
            <ac:spMk id="4" creationId="{00000000-0000-0000-0000-000000000000}"/>
          </ac:spMkLst>
        </pc:spChg>
        <pc:spChg chg="mod">
          <ac:chgData name="Locke, Belinda L" userId="c9338231-0a69-42f4-a693-20a0eba29a95" providerId="ADAL" clId="{B73151E7-FD61-4DB3-8CD8-96491ED521F9}" dt="2022-06-06T13:21:54.138" v="96" actId="207"/>
          <ac:spMkLst>
            <pc:docMk/>
            <pc:sldMk cId="4194463951" sldId="259"/>
            <ac:spMk id="6" creationId="{00000000-0000-0000-0000-000000000000}"/>
          </ac:spMkLst>
        </pc:spChg>
        <pc:spChg chg="mod">
          <ac:chgData name="Locke, Belinda L" userId="c9338231-0a69-42f4-a693-20a0eba29a95" providerId="ADAL" clId="{B73151E7-FD61-4DB3-8CD8-96491ED521F9}" dt="2022-06-06T13:23:46.959" v="106" actId="1076"/>
          <ac:spMkLst>
            <pc:docMk/>
            <pc:sldMk cId="4194463951" sldId="259"/>
            <ac:spMk id="11" creationId="{00000000-0000-0000-0000-000000000000}"/>
          </ac:spMkLst>
        </pc:spChg>
        <pc:grpChg chg="mod">
          <ac:chgData name="Locke, Belinda L" userId="c9338231-0a69-42f4-a693-20a0eba29a95" providerId="ADAL" clId="{B73151E7-FD61-4DB3-8CD8-96491ED521F9}" dt="2022-06-06T13:23:13.938" v="103" actId="1076"/>
          <ac:grpSpMkLst>
            <pc:docMk/>
            <pc:sldMk cId="4194463951" sldId="259"/>
            <ac:grpSpMk id="10" creationId="{00000000-0000-0000-0000-000000000000}"/>
          </ac:grpSpMkLst>
        </pc:grpChg>
        <pc:graphicFrameChg chg="mod modGraphic">
          <ac:chgData name="Locke, Belinda L" userId="c9338231-0a69-42f4-a693-20a0eba29a95" providerId="ADAL" clId="{B73151E7-FD61-4DB3-8CD8-96491ED521F9}" dt="2022-06-06T16:21:58.260" v="3059" actId="20577"/>
          <ac:graphicFrameMkLst>
            <pc:docMk/>
            <pc:sldMk cId="4194463951" sldId="259"/>
            <ac:graphicFrameMk id="3" creationId="{00000000-0000-0000-0000-000000000000}"/>
          </ac:graphicFrameMkLst>
        </pc:graphicFrameChg>
        <pc:cxnChg chg="mod">
          <ac:chgData name="Locke, Belinda L" userId="c9338231-0a69-42f4-a693-20a0eba29a95" providerId="ADAL" clId="{B73151E7-FD61-4DB3-8CD8-96491ED521F9}" dt="2022-06-06T13:23:46.959" v="106" actId="1076"/>
          <ac:cxnSpMkLst>
            <pc:docMk/>
            <pc:sldMk cId="4194463951" sldId="259"/>
            <ac:cxnSpMk id="12" creationId="{00000000-0000-0000-0000-000000000000}"/>
          </ac:cxnSpMkLst>
        </pc:cxnChg>
        <pc:cxnChg chg="mod">
          <ac:chgData name="Locke, Belinda L" userId="c9338231-0a69-42f4-a693-20a0eba29a95" providerId="ADAL" clId="{B73151E7-FD61-4DB3-8CD8-96491ED521F9}" dt="2022-06-06T13:23:46.959" v="106" actId="1076"/>
          <ac:cxnSpMkLst>
            <pc:docMk/>
            <pc:sldMk cId="4194463951" sldId="259"/>
            <ac:cxnSpMk id="13" creationId="{00000000-0000-0000-0000-000000000000}"/>
          </ac:cxnSpMkLst>
        </pc:cxnChg>
        <pc:cxnChg chg="mod">
          <ac:chgData name="Locke, Belinda L" userId="c9338231-0a69-42f4-a693-20a0eba29a95" providerId="ADAL" clId="{B73151E7-FD61-4DB3-8CD8-96491ED521F9}" dt="2022-06-06T13:23:46.959" v="106" actId="1076"/>
          <ac:cxnSpMkLst>
            <pc:docMk/>
            <pc:sldMk cId="4194463951" sldId="259"/>
            <ac:cxnSpMk id="14" creationId="{00000000-0000-0000-0000-000000000000}"/>
          </ac:cxnSpMkLst>
        </pc:cxnChg>
      </pc:sldChg>
      <pc:sldChg chg="modSp mod modNotesTx">
        <pc:chgData name="Locke, Belinda L" userId="c9338231-0a69-42f4-a693-20a0eba29a95" providerId="ADAL" clId="{B73151E7-FD61-4DB3-8CD8-96491ED521F9}" dt="2022-06-06T16:23:45.669" v="3087" actId="20577"/>
        <pc:sldMkLst>
          <pc:docMk/>
          <pc:sldMk cId="606724102" sldId="260"/>
        </pc:sldMkLst>
        <pc:spChg chg="mod">
          <ac:chgData name="Locke, Belinda L" userId="c9338231-0a69-42f4-a693-20a0eba29a95" providerId="ADAL" clId="{B73151E7-FD61-4DB3-8CD8-96491ED521F9}" dt="2022-06-06T13:29:17.006" v="159" actId="1076"/>
          <ac:spMkLst>
            <pc:docMk/>
            <pc:sldMk cId="606724102" sldId="260"/>
            <ac:spMk id="2" creationId="{00000000-0000-0000-0000-000000000000}"/>
          </ac:spMkLst>
        </pc:spChg>
        <pc:spChg chg="mod">
          <ac:chgData name="Locke, Belinda L" userId="c9338231-0a69-42f4-a693-20a0eba29a95" providerId="ADAL" clId="{B73151E7-FD61-4DB3-8CD8-96491ED521F9}" dt="2022-06-06T13:29:21.805" v="160" actId="1076"/>
          <ac:spMkLst>
            <pc:docMk/>
            <pc:sldMk cId="606724102" sldId="260"/>
            <ac:spMk id="5" creationId="{00000000-0000-0000-0000-000000000000}"/>
          </ac:spMkLst>
        </pc:spChg>
      </pc:sldChg>
      <pc:sldChg chg="modSp mod">
        <pc:chgData name="Locke, Belinda L" userId="c9338231-0a69-42f4-a693-20a0eba29a95" providerId="ADAL" clId="{B73151E7-FD61-4DB3-8CD8-96491ED521F9}" dt="2022-06-06T13:27:24.614" v="123" actId="1076"/>
        <pc:sldMkLst>
          <pc:docMk/>
          <pc:sldMk cId="1585140652" sldId="261"/>
        </pc:sldMkLst>
        <pc:spChg chg="mod">
          <ac:chgData name="Locke, Belinda L" userId="c9338231-0a69-42f4-a693-20a0eba29a95" providerId="ADAL" clId="{B73151E7-FD61-4DB3-8CD8-96491ED521F9}" dt="2022-06-06T13:27:19.843" v="122" actId="1076"/>
          <ac:spMkLst>
            <pc:docMk/>
            <pc:sldMk cId="1585140652" sldId="261"/>
            <ac:spMk id="2" creationId="{00000000-0000-0000-0000-000000000000}"/>
          </ac:spMkLst>
        </pc:spChg>
        <pc:spChg chg="mod">
          <ac:chgData name="Locke, Belinda L" userId="c9338231-0a69-42f4-a693-20a0eba29a95" providerId="ADAL" clId="{B73151E7-FD61-4DB3-8CD8-96491ED521F9}" dt="2022-06-06T13:27:24.614" v="123" actId="1076"/>
          <ac:spMkLst>
            <pc:docMk/>
            <pc:sldMk cId="1585140652" sldId="261"/>
            <ac:spMk id="3" creationId="{00000000-0000-0000-0000-000000000000}"/>
          </ac:spMkLst>
        </pc:spChg>
      </pc:sldChg>
      <pc:sldChg chg="modSp mod modNotesTx">
        <pc:chgData name="Locke, Belinda L" userId="c9338231-0a69-42f4-a693-20a0eba29a95" providerId="ADAL" clId="{B73151E7-FD61-4DB3-8CD8-96491ED521F9}" dt="2022-06-06T16:26:32.067" v="3108" actId="20577"/>
        <pc:sldMkLst>
          <pc:docMk/>
          <pc:sldMk cId="1215485053" sldId="262"/>
        </pc:sldMkLst>
        <pc:spChg chg="mod">
          <ac:chgData name="Locke, Belinda L" userId="c9338231-0a69-42f4-a693-20a0eba29a95" providerId="ADAL" clId="{B73151E7-FD61-4DB3-8CD8-96491ED521F9}" dt="2022-06-06T13:29:52.645" v="165" actId="1076"/>
          <ac:spMkLst>
            <pc:docMk/>
            <pc:sldMk cId="1215485053" sldId="262"/>
            <ac:spMk id="2" creationId="{00000000-0000-0000-0000-000000000000}"/>
          </ac:spMkLst>
        </pc:spChg>
        <pc:spChg chg="mod">
          <ac:chgData name="Locke, Belinda L" userId="c9338231-0a69-42f4-a693-20a0eba29a95" providerId="ADAL" clId="{B73151E7-FD61-4DB3-8CD8-96491ED521F9}" dt="2022-06-06T13:31:09.873" v="174" actId="1076"/>
          <ac:spMkLst>
            <pc:docMk/>
            <pc:sldMk cId="1215485053" sldId="262"/>
            <ac:spMk id="3" creationId="{00000000-0000-0000-0000-000000000000}"/>
          </ac:spMkLst>
        </pc:spChg>
      </pc:sldChg>
      <pc:sldChg chg="modSp mod setBg">
        <pc:chgData name="Locke, Belinda L" userId="c9338231-0a69-42f4-a693-20a0eba29a95" providerId="ADAL" clId="{B73151E7-FD61-4DB3-8CD8-96491ED521F9}" dt="2022-06-06T13:28:37.983" v="156"/>
        <pc:sldMkLst>
          <pc:docMk/>
          <pc:sldMk cId="3465517010" sldId="263"/>
        </pc:sldMkLst>
        <pc:spChg chg="mod">
          <ac:chgData name="Locke, Belinda L" userId="c9338231-0a69-42f4-a693-20a0eba29a95" providerId="ADAL" clId="{B73151E7-FD61-4DB3-8CD8-96491ED521F9}" dt="2022-06-06T13:28:27.519" v="127" actId="1076"/>
          <ac:spMkLst>
            <pc:docMk/>
            <pc:sldMk cId="3465517010" sldId="263"/>
            <ac:spMk id="2" creationId="{00000000-0000-0000-0000-000000000000}"/>
          </ac:spMkLst>
        </pc:spChg>
        <pc:spChg chg="mod">
          <ac:chgData name="Locke, Belinda L" userId="c9338231-0a69-42f4-a693-20a0eba29a95" providerId="ADAL" clId="{B73151E7-FD61-4DB3-8CD8-96491ED521F9}" dt="2022-06-06T13:20:26.473" v="55" actId="207"/>
          <ac:spMkLst>
            <pc:docMk/>
            <pc:sldMk cId="3465517010" sldId="263"/>
            <ac:spMk id="5" creationId="{00000000-0000-0000-0000-000000000000}"/>
          </ac:spMkLst>
        </pc:spChg>
        <pc:spChg chg="mod">
          <ac:chgData name="Locke, Belinda L" userId="c9338231-0a69-42f4-a693-20a0eba29a95" providerId="ADAL" clId="{B73151E7-FD61-4DB3-8CD8-96491ED521F9}" dt="2022-06-06T13:19:55.148" v="53" actId="207"/>
          <ac:spMkLst>
            <pc:docMk/>
            <pc:sldMk cId="3465517010" sldId="263"/>
            <ac:spMk id="15" creationId="{00000000-0000-0000-0000-000000000000}"/>
          </ac:spMkLst>
        </pc:spChg>
        <pc:spChg chg="mod">
          <ac:chgData name="Locke, Belinda L" userId="c9338231-0a69-42f4-a693-20a0eba29a95" providerId="ADAL" clId="{B73151E7-FD61-4DB3-8CD8-96491ED521F9}" dt="2022-06-06T13:20:38.465" v="57" actId="207"/>
          <ac:spMkLst>
            <pc:docMk/>
            <pc:sldMk cId="3465517010" sldId="263"/>
            <ac:spMk id="27" creationId="{00000000-0000-0000-0000-000000000000}"/>
          </ac:spMkLst>
        </pc:spChg>
        <pc:grpChg chg="mod">
          <ac:chgData name="Locke, Belinda L" userId="c9338231-0a69-42f4-a693-20a0eba29a95" providerId="ADAL" clId="{B73151E7-FD61-4DB3-8CD8-96491ED521F9}" dt="2022-06-06T13:20:48.006" v="58" actId="1076"/>
          <ac:grpSpMkLst>
            <pc:docMk/>
            <pc:sldMk cId="3465517010" sldId="263"/>
            <ac:grpSpMk id="26" creationId="{00000000-0000-0000-0000-000000000000}"/>
          </ac:grpSpMkLst>
        </pc:grpChg>
        <pc:graphicFrameChg chg="mod">
          <ac:chgData name="Locke, Belinda L" userId="c9338231-0a69-42f4-a693-20a0eba29a95" providerId="ADAL" clId="{B73151E7-FD61-4DB3-8CD8-96491ED521F9}" dt="2022-06-06T13:19:41.012" v="51" actId="1076"/>
          <ac:graphicFrameMkLst>
            <pc:docMk/>
            <pc:sldMk cId="3465517010" sldId="263"/>
            <ac:graphicFrameMk id="4" creationId="{00000000-0000-0000-0000-000000000000}"/>
          </ac:graphicFrameMkLst>
        </pc:graphicFrameChg>
        <pc:cxnChg chg="mod">
          <ac:chgData name="Locke, Belinda L" userId="c9338231-0a69-42f4-a693-20a0eba29a95" providerId="ADAL" clId="{B73151E7-FD61-4DB3-8CD8-96491ED521F9}" dt="2022-06-06T13:19:55.148" v="53" actId="207"/>
          <ac:cxnSpMkLst>
            <pc:docMk/>
            <pc:sldMk cId="3465517010" sldId="263"/>
            <ac:cxnSpMk id="21" creationId="{00000000-0000-0000-0000-000000000000}"/>
          </ac:cxnSpMkLst>
        </pc:cxnChg>
        <pc:cxnChg chg="mod">
          <ac:chgData name="Locke, Belinda L" userId="c9338231-0a69-42f4-a693-20a0eba29a95" providerId="ADAL" clId="{B73151E7-FD61-4DB3-8CD8-96491ED521F9}" dt="2022-06-06T13:19:55.148" v="53" actId="207"/>
          <ac:cxnSpMkLst>
            <pc:docMk/>
            <pc:sldMk cId="3465517010" sldId="263"/>
            <ac:cxnSpMk id="23" creationId="{00000000-0000-0000-0000-000000000000}"/>
          </ac:cxnSpMkLst>
        </pc:cxnChg>
        <pc:cxnChg chg="mod">
          <ac:chgData name="Locke, Belinda L" userId="c9338231-0a69-42f4-a693-20a0eba29a95" providerId="ADAL" clId="{B73151E7-FD61-4DB3-8CD8-96491ED521F9}" dt="2022-06-06T13:19:55.148" v="53" actId="207"/>
          <ac:cxnSpMkLst>
            <pc:docMk/>
            <pc:sldMk cId="3465517010" sldId="263"/>
            <ac:cxnSpMk id="25" creationId="{00000000-0000-0000-0000-000000000000}"/>
          </ac:cxnSpMkLst>
        </pc:cxnChg>
      </pc:sldChg>
      <pc:sldChg chg="modSp mod modNotesTx">
        <pc:chgData name="Locke, Belinda L" userId="c9338231-0a69-42f4-a693-20a0eba29a95" providerId="ADAL" clId="{B73151E7-FD61-4DB3-8CD8-96491ED521F9}" dt="2022-06-06T14:08:49.136" v="2700" actId="20577"/>
        <pc:sldMkLst>
          <pc:docMk/>
          <pc:sldMk cId="3050780594" sldId="264"/>
        </pc:sldMkLst>
        <pc:spChg chg="mod">
          <ac:chgData name="Locke, Belinda L" userId="c9338231-0a69-42f4-a693-20a0eba29a95" providerId="ADAL" clId="{B73151E7-FD61-4DB3-8CD8-96491ED521F9}" dt="2022-06-06T13:33:08.380" v="201" actId="1076"/>
          <ac:spMkLst>
            <pc:docMk/>
            <pc:sldMk cId="3050780594" sldId="264"/>
            <ac:spMk id="2" creationId="{00000000-0000-0000-0000-000000000000}"/>
          </ac:spMkLst>
        </pc:spChg>
        <pc:spChg chg="mod">
          <ac:chgData name="Locke, Belinda L" userId="c9338231-0a69-42f4-a693-20a0eba29a95" providerId="ADAL" clId="{B73151E7-FD61-4DB3-8CD8-96491ED521F9}" dt="2022-06-06T13:34:11.982" v="213" actId="1076"/>
          <ac:spMkLst>
            <pc:docMk/>
            <pc:sldMk cId="3050780594" sldId="264"/>
            <ac:spMk id="7" creationId="{00000000-0000-0000-0000-000000000000}"/>
          </ac:spMkLst>
        </pc:spChg>
        <pc:spChg chg="mod">
          <ac:chgData name="Locke, Belinda L" userId="c9338231-0a69-42f4-a693-20a0eba29a95" providerId="ADAL" clId="{B73151E7-FD61-4DB3-8CD8-96491ED521F9}" dt="2022-06-06T13:35:01.959" v="219" actId="207"/>
          <ac:spMkLst>
            <pc:docMk/>
            <pc:sldMk cId="3050780594" sldId="264"/>
            <ac:spMk id="18" creationId="{00000000-0000-0000-0000-000000000000}"/>
          </ac:spMkLst>
        </pc:spChg>
        <pc:grpChg chg="mod">
          <ac:chgData name="Locke, Belinda L" userId="c9338231-0a69-42f4-a693-20a0eba29a95" providerId="ADAL" clId="{B73151E7-FD61-4DB3-8CD8-96491ED521F9}" dt="2022-06-06T13:34:06.491" v="212" actId="1076"/>
          <ac:grpSpMkLst>
            <pc:docMk/>
            <pc:sldMk cId="3050780594" sldId="264"/>
            <ac:grpSpMk id="6" creationId="{00000000-0000-0000-0000-000000000000}"/>
          </ac:grpSpMkLst>
        </pc:grpChg>
        <pc:graphicFrameChg chg="mod modGraphic">
          <ac:chgData name="Locke, Belinda L" userId="c9338231-0a69-42f4-a693-20a0eba29a95" providerId="ADAL" clId="{B73151E7-FD61-4DB3-8CD8-96491ED521F9}" dt="2022-06-06T13:34:48.762" v="217" actId="1076"/>
          <ac:graphicFrameMkLst>
            <pc:docMk/>
            <pc:sldMk cId="3050780594" sldId="264"/>
            <ac:graphicFrameMk id="5" creationId="{00000000-0000-0000-0000-000000000000}"/>
          </ac:graphicFrameMkLst>
        </pc:graphicFrameChg>
        <pc:cxnChg chg="mod">
          <ac:chgData name="Locke, Belinda L" userId="c9338231-0a69-42f4-a693-20a0eba29a95" providerId="ADAL" clId="{B73151E7-FD61-4DB3-8CD8-96491ED521F9}" dt="2022-06-06T13:34:11.982" v="213" actId="1076"/>
          <ac:cxnSpMkLst>
            <pc:docMk/>
            <pc:sldMk cId="3050780594" sldId="264"/>
            <ac:cxnSpMk id="9" creationId="{00000000-0000-0000-0000-000000000000}"/>
          </ac:cxnSpMkLst>
        </pc:cxnChg>
        <pc:cxnChg chg="mod">
          <ac:chgData name="Locke, Belinda L" userId="c9338231-0a69-42f4-a693-20a0eba29a95" providerId="ADAL" clId="{B73151E7-FD61-4DB3-8CD8-96491ED521F9}" dt="2022-06-06T13:34:28.332" v="215" actId="14100"/>
          <ac:cxnSpMkLst>
            <pc:docMk/>
            <pc:sldMk cId="3050780594" sldId="264"/>
            <ac:cxnSpMk id="17" creationId="{00000000-0000-0000-0000-000000000000}"/>
          </ac:cxnSpMkLst>
        </pc:cxnChg>
        <pc:cxnChg chg="mod">
          <ac:chgData name="Locke, Belinda L" userId="c9338231-0a69-42f4-a693-20a0eba29a95" providerId="ADAL" clId="{B73151E7-FD61-4DB3-8CD8-96491ED521F9}" dt="2022-06-06T13:36:27.066" v="220" actId="1076"/>
          <ac:cxnSpMkLst>
            <pc:docMk/>
            <pc:sldMk cId="3050780594" sldId="264"/>
            <ac:cxnSpMk id="20" creationId="{00000000-0000-0000-0000-000000000000}"/>
          </ac:cxnSpMkLst>
        </pc:cxnChg>
        <pc:cxnChg chg="mod">
          <ac:chgData name="Locke, Belinda L" userId="c9338231-0a69-42f4-a693-20a0eba29a95" providerId="ADAL" clId="{B73151E7-FD61-4DB3-8CD8-96491ED521F9}" dt="2022-06-06T13:36:38.935" v="222" actId="14100"/>
          <ac:cxnSpMkLst>
            <pc:docMk/>
            <pc:sldMk cId="3050780594" sldId="264"/>
            <ac:cxnSpMk id="22" creationId="{00000000-0000-0000-0000-000000000000}"/>
          </ac:cxnSpMkLst>
        </pc:cxnChg>
      </pc:sldChg>
      <pc:sldChg chg="modSp mod ord modNotesTx">
        <pc:chgData name="Locke, Belinda L" userId="c9338231-0a69-42f4-a693-20a0eba29a95" providerId="ADAL" clId="{B73151E7-FD61-4DB3-8CD8-96491ED521F9}" dt="2022-06-06T16:23:05.119" v="3084" actId="20577"/>
        <pc:sldMkLst>
          <pc:docMk/>
          <pc:sldMk cId="4103254439" sldId="265"/>
        </pc:sldMkLst>
        <pc:spChg chg="mod">
          <ac:chgData name="Locke, Belinda L" userId="c9338231-0a69-42f4-a693-20a0eba29a95" providerId="ADAL" clId="{B73151E7-FD61-4DB3-8CD8-96491ED521F9}" dt="2022-06-06T16:22:23.897" v="3072" actId="20577"/>
          <ac:spMkLst>
            <pc:docMk/>
            <pc:sldMk cId="4103254439" sldId="265"/>
            <ac:spMk id="2" creationId="{00000000-0000-0000-0000-000000000000}"/>
          </ac:spMkLst>
        </pc:spChg>
        <pc:spChg chg="mod">
          <ac:chgData name="Locke, Belinda L" userId="c9338231-0a69-42f4-a693-20a0eba29a95" providerId="ADAL" clId="{B73151E7-FD61-4DB3-8CD8-96491ED521F9}" dt="2022-06-06T15:49:47.826" v="2909" actId="255"/>
          <ac:spMkLst>
            <pc:docMk/>
            <pc:sldMk cId="4103254439" sldId="265"/>
            <ac:spMk id="4" creationId="{00000000-0000-0000-0000-000000000000}"/>
          </ac:spMkLst>
        </pc:spChg>
        <pc:graphicFrameChg chg="mod">
          <ac:chgData name="Locke, Belinda L" userId="c9338231-0a69-42f4-a693-20a0eba29a95" providerId="ADAL" clId="{B73151E7-FD61-4DB3-8CD8-96491ED521F9}" dt="2022-06-06T15:48:56.193" v="2906" actId="1076"/>
          <ac:graphicFrameMkLst>
            <pc:docMk/>
            <pc:sldMk cId="4103254439" sldId="265"/>
            <ac:graphicFrameMk id="3" creationId="{00000000-0000-0000-0000-000000000000}"/>
          </ac:graphicFrameMkLst>
        </pc:graphicFrameChg>
      </pc:sldChg>
      <pc:sldChg chg="addSp modSp mod setBg">
        <pc:chgData name="Locke, Belinda L" userId="c9338231-0a69-42f4-a693-20a0eba29a95" providerId="ADAL" clId="{B73151E7-FD61-4DB3-8CD8-96491ED521F9}" dt="2022-06-06T16:18:41.679" v="3045" actId="14100"/>
        <pc:sldMkLst>
          <pc:docMk/>
          <pc:sldMk cId="2839269541" sldId="266"/>
        </pc:sldMkLst>
        <pc:spChg chg="mod">
          <ac:chgData name="Locke, Belinda L" userId="c9338231-0a69-42f4-a693-20a0eba29a95" providerId="ADAL" clId="{B73151E7-FD61-4DB3-8CD8-96491ED521F9}" dt="2022-06-06T14:10:13.447" v="2718" actId="1076"/>
          <ac:spMkLst>
            <pc:docMk/>
            <pc:sldMk cId="2839269541" sldId="266"/>
            <ac:spMk id="2" creationId="{00000000-0000-0000-0000-000000000000}"/>
          </ac:spMkLst>
        </pc:spChg>
        <pc:spChg chg="mod">
          <ac:chgData name="Locke, Belinda L" userId="c9338231-0a69-42f4-a693-20a0eba29a95" providerId="ADAL" clId="{B73151E7-FD61-4DB3-8CD8-96491ED521F9}" dt="2022-06-06T14:09:34.172" v="2702" actId="1076"/>
          <ac:spMkLst>
            <pc:docMk/>
            <pc:sldMk cId="2839269541" sldId="266"/>
            <ac:spMk id="3" creationId="{00000000-0000-0000-0000-000000000000}"/>
          </ac:spMkLst>
        </pc:spChg>
        <pc:spChg chg="add mod">
          <ac:chgData name="Locke, Belinda L" userId="c9338231-0a69-42f4-a693-20a0eba29a95" providerId="ADAL" clId="{B73151E7-FD61-4DB3-8CD8-96491ED521F9}" dt="2022-06-06T16:05:01.997" v="2936" actId="20577"/>
          <ac:spMkLst>
            <pc:docMk/>
            <pc:sldMk cId="2839269541" sldId="266"/>
            <ac:spMk id="4" creationId="{D6C57646-AF08-44CF-A0E6-18E846014A0C}"/>
          </ac:spMkLst>
        </pc:spChg>
        <pc:graphicFrameChg chg="add mod modGraphic">
          <ac:chgData name="Locke, Belinda L" userId="c9338231-0a69-42f4-a693-20a0eba29a95" providerId="ADAL" clId="{B73151E7-FD61-4DB3-8CD8-96491ED521F9}" dt="2022-06-06T16:18:41.679" v="3045" actId="14100"/>
          <ac:graphicFrameMkLst>
            <pc:docMk/>
            <pc:sldMk cId="2839269541" sldId="266"/>
            <ac:graphicFrameMk id="5" creationId="{7FF32F8C-9149-4BCD-B35F-E2C630424305}"/>
          </ac:graphicFrameMkLst>
        </pc:graphicFrameChg>
      </pc:sldChg>
      <pc:sldChg chg="addSp modSp add mod">
        <pc:chgData name="Locke, Belinda L" userId="c9338231-0a69-42f4-a693-20a0eba29a95" providerId="ADAL" clId="{B73151E7-FD61-4DB3-8CD8-96491ED521F9}" dt="2022-06-06T16:18:33.197" v="3043" actId="14100"/>
        <pc:sldMkLst>
          <pc:docMk/>
          <pc:sldMk cId="512609703" sldId="267"/>
        </pc:sldMkLst>
        <pc:spChg chg="mod">
          <ac:chgData name="Locke, Belinda L" userId="c9338231-0a69-42f4-a693-20a0eba29a95" providerId="ADAL" clId="{B73151E7-FD61-4DB3-8CD8-96491ED521F9}" dt="2022-06-06T14:24:06.765" v="2786" actId="20577"/>
          <ac:spMkLst>
            <pc:docMk/>
            <pc:sldMk cId="512609703" sldId="267"/>
            <ac:spMk id="2" creationId="{00000000-0000-0000-0000-000000000000}"/>
          </ac:spMkLst>
        </pc:spChg>
        <pc:spChg chg="mod">
          <ac:chgData name="Locke, Belinda L" userId="c9338231-0a69-42f4-a693-20a0eba29a95" providerId="ADAL" clId="{B73151E7-FD61-4DB3-8CD8-96491ED521F9}" dt="2022-06-06T16:10:25.639" v="2996" actId="1076"/>
          <ac:spMkLst>
            <pc:docMk/>
            <pc:sldMk cId="512609703" sldId="267"/>
            <ac:spMk id="4" creationId="{D6C57646-AF08-44CF-A0E6-18E846014A0C}"/>
          </ac:spMkLst>
        </pc:spChg>
        <pc:graphicFrameChg chg="add mod modGraphic">
          <ac:chgData name="Locke, Belinda L" userId="c9338231-0a69-42f4-a693-20a0eba29a95" providerId="ADAL" clId="{B73151E7-FD61-4DB3-8CD8-96491ED521F9}" dt="2022-06-06T16:18:33.197" v="3043" actId="14100"/>
          <ac:graphicFrameMkLst>
            <pc:docMk/>
            <pc:sldMk cId="512609703" sldId="267"/>
            <ac:graphicFrameMk id="5" creationId="{8270F97F-ABCC-4E01-BFFF-6EC75F63CD28}"/>
          </ac:graphicFrameMkLst>
        </pc:graphicFrameChg>
      </pc:sldChg>
      <pc:sldChg chg="addSp modSp add mod">
        <pc:chgData name="Locke, Belinda L" userId="c9338231-0a69-42f4-a693-20a0eba29a95" providerId="ADAL" clId="{B73151E7-FD61-4DB3-8CD8-96491ED521F9}" dt="2022-06-06T16:18:22.527" v="3041" actId="14100"/>
        <pc:sldMkLst>
          <pc:docMk/>
          <pc:sldMk cId="2224553878" sldId="268"/>
        </pc:sldMkLst>
        <pc:spChg chg="mod">
          <ac:chgData name="Locke, Belinda L" userId="c9338231-0a69-42f4-a693-20a0eba29a95" providerId="ADAL" clId="{B73151E7-FD61-4DB3-8CD8-96491ED521F9}" dt="2022-06-06T14:29:48.231" v="2844" actId="20577"/>
          <ac:spMkLst>
            <pc:docMk/>
            <pc:sldMk cId="2224553878" sldId="268"/>
            <ac:spMk id="2" creationId="{00000000-0000-0000-0000-000000000000}"/>
          </ac:spMkLst>
        </pc:spChg>
        <pc:spChg chg="mod">
          <ac:chgData name="Locke, Belinda L" userId="c9338231-0a69-42f4-a693-20a0eba29a95" providerId="ADAL" clId="{B73151E7-FD61-4DB3-8CD8-96491ED521F9}" dt="2022-06-06T16:17:48.432" v="3038" actId="20577"/>
          <ac:spMkLst>
            <pc:docMk/>
            <pc:sldMk cId="2224553878" sldId="268"/>
            <ac:spMk id="4" creationId="{D6C57646-AF08-44CF-A0E6-18E846014A0C}"/>
          </ac:spMkLst>
        </pc:spChg>
        <pc:graphicFrameChg chg="add mod modGraphic">
          <ac:chgData name="Locke, Belinda L" userId="c9338231-0a69-42f4-a693-20a0eba29a95" providerId="ADAL" clId="{B73151E7-FD61-4DB3-8CD8-96491ED521F9}" dt="2022-06-06T16:18:22.527" v="3041" actId="14100"/>
          <ac:graphicFrameMkLst>
            <pc:docMk/>
            <pc:sldMk cId="2224553878" sldId="268"/>
            <ac:graphicFrameMk id="5" creationId="{F6DD3825-BEB8-465F-B69B-2B3D45C795AD}"/>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7A5C34-98AA-4F7E-81B9-7373BDEFFDF4}" type="datetimeFigureOut">
              <a:rPr lang="en-US" smtClean="0"/>
              <a:t>7/20/2023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9F4AF9-4031-43E6-B843-9AC7346CB767}" type="slidenum">
              <a:rPr lang="en-US" smtClean="0"/>
              <a:t>‹#›</a:t>
            </a:fld>
            <a:endParaRPr lang="en-US"/>
          </a:p>
        </p:txBody>
      </p:sp>
    </p:spTree>
    <p:extLst>
      <p:ext uri="{BB962C8B-B14F-4D97-AF65-F5344CB8AC3E}">
        <p14:creationId xmlns:p14="http://schemas.microsoft.com/office/powerpoint/2010/main" val="1730046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F4AF9-4031-43E6-B843-9AC7346CB767}" type="slidenum">
              <a:rPr lang="en-US" smtClean="0"/>
              <a:t>2</a:t>
            </a:fld>
            <a:endParaRPr lang="en-US"/>
          </a:p>
        </p:txBody>
      </p:sp>
    </p:spTree>
    <p:extLst>
      <p:ext uri="{BB962C8B-B14F-4D97-AF65-F5344CB8AC3E}">
        <p14:creationId xmlns:p14="http://schemas.microsoft.com/office/powerpoint/2010/main" val="2232609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89F4AF9-4031-43E6-B843-9AC7346CB767}" type="slidenum">
              <a:rPr lang="en-US" smtClean="0"/>
              <a:t>11</a:t>
            </a:fld>
            <a:endParaRPr lang="en-US"/>
          </a:p>
        </p:txBody>
      </p:sp>
    </p:spTree>
    <p:extLst>
      <p:ext uri="{BB962C8B-B14F-4D97-AF65-F5344CB8AC3E}">
        <p14:creationId xmlns:p14="http://schemas.microsoft.com/office/powerpoint/2010/main" val="1695268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89F4AF9-4031-43E6-B843-9AC7346CB767}" type="slidenum">
              <a:rPr lang="en-US" smtClean="0"/>
              <a:t>12</a:t>
            </a:fld>
            <a:endParaRPr lang="en-US"/>
          </a:p>
        </p:txBody>
      </p:sp>
    </p:spTree>
    <p:extLst>
      <p:ext uri="{BB962C8B-B14F-4D97-AF65-F5344CB8AC3E}">
        <p14:creationId xmlns:p14="http://schemas.microsoft.com/office/powerpoint/2010/main" val="3119091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F89F4AF9-4031-43E6-B843-9AC7346CB767}" type="slidenum">
              <a:rPr lang="en-US" smtClean="0"/>
              <a:t>13</a:t>
            </a:fld>
            <a:endParaRPr lang="en-US"/>
          </a:p>
        </p:txBody>
      </p:sp>
    </p:spTree>
    <p:extLst>
      <p:ext uri="{BB962C8B-B14F-4D97-AF65-F5344CB8AC3E}">
        <p14:creationId xmlns:p14="http://schemas.microsoft.com/office/powerpoint/2010/main" val="4250206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F89F4AF9-4031-43E6-B843-9AC7346CB767}" type="slidenum">
              <a:rPr lang="en-US" smtClean="0"/>
              <a:t>14</a:t>
            </a:fld>
            <a:endParaRPr lang="en-US"/>
          </a:p>
        </p:txBody>
      </p:sp>
    </p:spTree>
    <p:extLst>
      <p:ext uri="{BB962C8B-B14F-4D97-AF65-F5344CB8AC3E}">
        <p14:creationId xmlns:p14="http://schemas.microsoft.com/office/powerpoint/2010/main" val="421509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3" y="696913"/>
            <a:ext cx="7162801" cy="4029075"/>
          </a:xfrm>
        </p:spPr>
      </p:sp>
      <p:sp>
        <p:nvSpPr>
          <p:cNvPr id="3" name="Notes Placeholder 2"/>
          <p:cNvSpPr>
            <a:spLocks noGrp="1"/>
          </p:cNvSpPr>
          <p:nvPr>
            <p:ph type="body" idx="1"/>
          </p:nvPr>
        </p:nvSpPr>
        <p:spPr>
          <a:xfrm>
            <a:off x="701040" y="4958080"/>
            <a:ext cx="5608320" cy="3641090"/>
          </a:xfrm>
        </p:spPr>
        <p:txBody>
          <a:bodyPr/>
          <a:lstStyle/>
          <a:p>
            <a:endParaRPr lang="en-US"/>
          </a:p>
        </p:txBody>
      </p:sp>
      <p:sp>
        <p:nvSpPr>
          <p:cNvPr id="4" name="Slide Number Placeholder 3"/>
          <p:cNvSpPr>
            <a:spLocks noGrp="1"/>
          </p:cNvSpPr>
          <p:nvPr>
            <p:ph type="sldNum" sz="quarter" idx="10"/>
          </p:nvPr>
        </p:nvSpPr>
        <p:spPr/>
        <p:txBody>
          <a:bodyPr/>
          <a:lstStyle/>
          <a:p>
            <a:fld id="{66611092-3D6D-463D-B4EF-C25C7D3F7DBD}" type="slidenum">
              <a:rPr lang="en-US" smtClean="0"/>
              <a:t>15</a:t>
            </a:fld>
            <a:endParaRPr lang="en-US"/>
          </a:p>
        </p:txBody>
      </p:sp>
    </p:spTree>
    <p:extLst>
      <p:ext uri="{BB962C8B-B14F-4D97-AF65-F5344CB8AC3E}">
        <p14:creationId xmlns:p14="http://schemas.microsoft.com/office/powerpoint/2010/main" val="3821092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F4AF9-4031-43E6-B843-9AC7346CB767}" type="slidenum">
              <a:rPr lang="en-US" smtClean="0"/>
              <a:t>3</a:t>
            </a:fld>
            <a:endParaRPr lang="en-US"/>
          </a:p>
        </p:txBody>
      </p:sp>
    </p:spTree>
    <p:extLst>
      <p:ext uri="{BB962C8B-B14F-4D97-AF65-F5344CB8AC3E}">
        <p14:creationId xmlns:p14="http://schemas.microsoft.com/office/powerpoint/2010/main" val="3010521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F4AF9-4031-43E6-B843-9AC7346CB767}" type="slidenum">
              <a:rPr lang="en-US" smtClean="0"/>
              <a:t>4</a:t>
            </a:fld>
            <a:endParaRPr lang="en-US"/>
          </a:p>
        </p:txBody>
      </p:sp>
    </p:spTree>
    <p:extLst>
      <p:ext uri="{BB962C8B-B14F-4D97-AF65-F5344CB8AC3E}">
        <p14:creationId xmlns:p14="http://schemas.microsoft.com/office/powerpoint/2010/main" val="3257954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F4AF9-4031-43E6-B843-9AC7346CB767}" type="slidenum">
              <a:rPr lang="en-US" smtClean="0"/>
              <a:t>5</a:t>
            </a:fld>
            <a:endParaRPr lang="en-US"/>
          </a:p>
        </p:txBody>
      </p:sp>
    </p:spTree>
    <p:extLst>
      <p:ext uri="{BB962C8B-B14F-4D97-AF65-F5344CB8AC3E}">
        <p14:creationId xmlns:p14="http://schemas.microsoft.com/office/powerpoint/2010/main" val="1529184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F89F4AF9-4031-43E6-B843-9AC7346CB767}" type="slidenum">
              <a:rPr lang="en-US" smtClean="0"/>
              <a:t>6</a:t>
            </a:fld>
            <a:endParaRPr lang="en-US"/>
          </a:p>
        </p:txBody>
      </p:sp>
    </p:spTree>
    <p:extLst>
      <p:ext uri="{BB962C8B-B14F-4D97-AF65-F5344CB8AC3E}">
        <p14:creationId xmlns:p14="http://schemas.microsoft.com/office/powerpoint/2010/main" val="2483907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F89F4AF9-4031-43E6-B843-9AC7346CB767}" type="slidenum">
              <a:rPr lang="en-US" smtClean="0"/>
              <a:t>7</a:t>
            </a:fld>
            <a:endParaRPr lang="en-US"/>
          </a:p>
        </p:txBody>
      </p:sp>
    </p:spTree>
    <p:extLst>
      <p:ext uri="{BB962C8B-B14F-4D97-AF65-F5344CB8AC3E}">
        <p14:creationId xmlns:p14="http://schemas.microsoft.com/office/powerpoint/2010/main" val="446157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F4AF9-4031-43E6-B843-9AC7346CB767}" type="slidenum">
              <a:rPr lang="en-US" smtClean="0"/>
              <a:t>8</a:t>
            </a:fld>
            <a:endParaRPr lang="en-US"/>
          </a:p>
        </p:txBody>
      </p:sp>
    </p:spTree>
    <p:extLst>
      <p:ext uri="{BB962C8B-B14F-4D97-AF65-F5344CB8AC3E}">
        <p14:creationId xmlns:p14="http://schemas.microsoft.com/office/powerpoint/2010/main" val="2186562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F4AF9-4031-43E6-B843-9AC7346CB767}" type="slidenum">
              <a:rPr lang="en-US" smtClean="0"/>
              <a:t>9</a:t>
            </a:fld>
            <a:endParaRPr lang="en-US"/>
          </a:p>
        </p:txBody>
      </p:sp>
    </p:spTree>
    <p:extLst>
      <p:ext uri="{BB962C8B-B14F-4D97-AF65-F5344CB8AC3E}">
        <p14:creationId xmlns:p14="http://schemas.microsoft.com/office/powerpoint/2010/main" val="3703472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89F4AF9-4031-43E6-B843-9AC7346CB767}" type="slidenum">
              <a:rPr lang="en-US" smtClean="0"/>
              <a:t>10</a:t>
            </a:fld>
            <a:endParaRPr lang="en-US"/>
          </a:p>
        </p:txBody>
      </p:sp>
    </p:spTree>
    <p:extLst>
      <p:ext uri="{BB962C8B-B14F-4D97-AF65-F5344CB8AC3E}">
        <p14:creationId xmlns:p14="http://schemas.microsoft.com/office/powerpoint/2010/main" val="3483430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849538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198639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22854"/>
            <a:ext cx="2743196" cy="365125"/>
          </a:xfrm>
        </p:spPr>
        <p:txBody>
          <a:bodyPr/>
          <a:lstStyle/>
          <a:p>
            <a:fld id="{5586B75A-687E-405C-8A0B-8D00578BA2C3}" type="datetimeFigureOut">
              <a:rPr lang="en-US" smtClean="0"/>
              <a:pPr/>
              <a:t>7/20/2023</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60757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2"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6"/>
            <a:ext cx="11471565" cy="1739347"/>
          </a:xfrm>
        </p:spPr>
        <p:txBody>
          <a:bodyPr tIns="45720" bIns="45720" anchor="ctr">
            <a:normAutofit/>
          </a:bodyPr>
          <a:lstStyle>
            <a:lvl1pPr algn="ctr">
              <a:lnSpc>
                <a:spcPct val="80000"/>
              </a:lnSpc>
              <a:defRPr sz="6000" spc="0" baseline="0"/>
            </a:lvl1pPr>
          </a:lstStyle>
          <a:p>
            <a:r>
              <a:rPr lang="en-US"/>
              <a:t>Click to edit Master title style</a:t>
            </a:r>
          </a:p>
        </p:txBody>
      </p:sp>
      <p:sp>
        <p:nvSpPr>
          <p:cNvPr id="3" name="Subtitle 2"/>
          <p:cNvSpPr>
            <a:spLocks noGrp="1"/>
          </p:cNvSpPr>
          <p:nvPr>
            <p:ph type="subTitle" idx="1"/>
          </p:nvPr>
        </p:nvSpPr>
        <p:spPr>
          <a:xfrm>
            <a:off x="1524000" y="3970316"/>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32FB18A-AD88-4313-899B-D1091DD68F60}"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F98FA-5DBF-4623-B728-96C7D126D3A5}" type="slidenum">
              <a:rPr lang="en-US" smtClean="0"/>
              <a:pPr/>
              <a:t>‹#›</a:t>
            </a:fld>
            <a:endParaRPr lang="en-US"/>
          </a:p>
        </p:txBody>
      </p:sp>
    </p:spTree>
    <p:extLst>
      <p:ext uri="{BB962C8B-B14F-4D97-AF65-F5344CB8AC3E}">
        <p14:creationId xmlns:p14="http://schemas.microsoft.com/office/powerpoint/2010/main" val="159581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2FB18A-AD88-4313-899B-D1091DD68F60}"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F98FA-5DBF-4623-B728-96C7D126D3A5}" type="slidenum">
              <a:rPr lang="en-US" smtClean="0"/>
              <a:pPr/>
              <a:t>‹#›</a:t>
            </a:fld>
            <a:endParaRPr lang="en-US"/>
          </a:p>
        </p:txBody>
      </p:sp>
    </p:spTree>
    <p:extLst>
      <p:ext uri="{BB962C8B-B14F-4D97-AF65-F5344CB8AC3E}">
        <p14:creationId xmlns:p14="http://schemas.microsoft.com/office/powerpoint/2010/main" val="3111749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2"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3191" y="3984401"/>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832FB18A-AD88-4313-899B-D1091DD68F60}" type="datetimeFigureOut">
              <a:rPr lang="en-US" smtClean="0"/>
              <a:pPr/>
              <a:t>7/20/2023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09F98FA-5DBF-4623-B728-96C7D126D3A5}" type="slidenum">
              <a:rPr lang="en-US" smtClean="0"/>
              <a:pPr/>
              <a:t>‹#›</a:t>
            </a:fld>
            <a:endParaRPr lang="en-US"/>
          </a:p>
        </p:txBody>
      </p:sp>
    </p:spTree>
    <p:extLst>
      <p:ext uri="{BB962C8B-B14F-4D97-AF65-F5344CB8AC3E}">
        <p14:creationId xmlns:p14="http://schemas.microsoft.com/office/powerpoint/2010/main" val="16980541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396" y="2011680"/>
            <a:ext cx="48768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2011680"/>
            <a:ext cx="48768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2FB18A-AD88-4313-899B-D1091DD68F60}"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F98FA-5DBF-4623-B728-96C7D126D3A5}" type="slidenum">
              <a:rPr lang="en-US" smtClean="0"/>
              <a:pPr/>
              <a:t>‹#›</a:t>
            </a:fld>
            <a:endParaRPr lang="en-US"/>
          </a:p>
        </p:txBody>
      </p:sp>
    </p:spTree>
    <p:extLst>
      <p:ext uri="{BB962C8B-B14F-4D97-AF65-F5344CB8AC3E}">
        <p14:creationId xmlns:p14="http://schemas.microsoft.com/office/powerpoint/2010/main" val="3550272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914400" y="1913470"/>
            <a:ext cx="48768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2656566"/>
            <a:ext cx="48768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571" y="1913470"/>
            <a:ext cx="48768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0571" y="2656564"/>
            <a:ext cx="48768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2FB18A-AD88-4313-899B-D1091DD68F60}" type="datetimeFigureOut">
              <a:rPr lang="en-US" smtClean="0"/>
              <a:pPr/>
              <a:t>7/20/2023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9F98FA-5DBF-4623-B728-96C7D126D3A5}" type="slidenum">
              <a:rPr lang="en-US" smtClean="0"/>
              <a:pPr/>
              <a:t>‹#›</a:t>
            </a:fld>
            <a:endParaRPr lang="en-US"/>
          </a:p>
        </p:txBody>
      </p:sp>
    </p:spTree>
    <p:extLst>
      <p:ext uri="{BB962C8B-B14F-4D97-AF65-F5344CB8AC3E}">
        <p14:creationId xmlns:p14="http://schemas.microsoft.com/office/powerpoint/2010/main" val="1210997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2FB18A-AD88-4313-899B-D1091DD68F60}" type="datetimeFigureOut">
              <a:rPr lang="en-US" smtClean="0"/>
              <a:pPr/>
              <a:t>7/20/2023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9F98FA-5DBF-4623-B728-96C7D126D3A5}" type="slidenum">
              <a:rPr lang="en-US" smtClean="0"/>
              <a:pPr/>
              <a:t>‹#›</a:t>
            </a:fld>
            <a:endParaRPr lang="en-US"/>
          </a:p>
        </p:txBody>
      </p:sp>
    </p:spTree>
    <p:extLst>
      <p:ext uri="{BB962C8B-B14F-4D97-AF65-F5344CB8AC3E}">
        <p14:creationId xmlns:p14="http://schemas.microsoft.com/office/powerpoint/2010/main" val="2423104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2FB18A-AD88-4313-899B-D1091DD68F60}" type="datetimeFigureOut">
              <a:rPr lang="en-US" smtClean="0"/>
              <a:pPr/>
              <a:t>7/20/2023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9F98FA-5DBF-4623-B728-96C7D126D3A5}" type="slidenum">
              <a:rPr lang="en-US" smtClean="0"/>
              <a:pPr/>
              <a:t>‹#›</a:t>
            </a:fld>
            <a:endParaRPr lang="en-US"/>
          </a:p>
        </p:txBody>
      </p:sp>
    </p:spTree>
    <p:extLst>
      <p:ext uri="{BB962C8B-B14F-4D97-AF65-F5344CB8AC3E}">
        <p14:creationId xmlns:p14="http://schemas.microsoft.com/office/powerpoint/2010/main" val="1670595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2148840"/>
            <a:ext cx="6096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856757" y="2147488"/>
            <a:ext cx="341376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2FB18A-AD88-4313-899B-D1091DD68F60}"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F98FA-5DBF-4623-B728-96C7D126D3A5}" type="slidenum">
              <a:rPr lang="en-US" smtClean="0"/>
              <a:pPr/>
              <a:t>‹#›</a:t>
            </a:fld>
            <a:endParaRPr lang="en-US"/>
          </a:p>
        </p:txBody>
      </p:sp>
    </p:spTree>
    <p:extLst>
      <p:ext uri="{BB962C8B-B14F-4D97-AF65-F5344CB8AC3E}">
        <p14:creationId xmlns:p14="http://schemas.microsoft.com/office/powerpoint/2010/main" val="206645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6981014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914400" y="2211494"/>
            <a:ext cx="6339840" cy="384048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847135" y="2150621"/>
            <a:ext cx="3413760" cy="3429000"/>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2FB18A-AD88-4313-899B-D1091DD68F60}"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F98FA-5DBF-4623-B728-96C7D126D3A5}" type="slidenum">
              <a:rPr lang="en-US" smtClean="0"/>
              <a:pPr/>
              <a:t>‹#›</a:t>
            </a:fld>
            <a:endParaRPr lang="en-US"/>
          </a:p>
        </p:txBody>
      </p:sp>
    </p:spTree>
    <p:extLst>
      <p:ext uri="{BB962C8B-B14F-4D97-AF65-F5344CB8AC3E}">
        <p14:creationId xmlns:p14="http://schemas.microsoft.com/office/powerpoint/2010/main" val="495222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2FB18A-AD88-4313-899B-D1091DD68F60}"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F98FA-5DBF-4623-B728-96C7D126D3A5}" type="slidenum">
              <a:rPr lang="en-US" smtClean="0"/>
              <a:pPr/>
              <a:t>‹#›</a:t>
            </a:fld>
            <a:endParaRPr lang="en-US"/>
          </a:p>
        </p:txBody>
      </p:sp>
    </p:spTree>
    <p:extLst>
      <p:ext uri="{BB962C8B-B14F-4D97-AF65-F5344CB8AC3E}">
        <p14:creationId xmlns:p14="http://schemas.microsoft.com/office/powerpoint/2010/main" val="2663145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5" y="609600"/>
            <a:ext cx="240238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609600"/>
            <a:ext cx="7973291"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1" y="6422856"/>
            <a:ext cx="2743196" cy="365125"/>
          </a:xfrm>
        </p:spPr>
        <p:txBody>
          <a:bodyPr/>
          <a:lstStyle/>
          <a:p>
            <a:fld id="{832FB18A-AD88-4313-899B-D1091DD68F60}" type="datetimeFigureOut">
              <a:rPr lang="en-US" smtClean="0"/>
              <a:pPr/>
              <a:t>7/20/2023</a:t>
            </a:fld>
            <a:endParaRPr lang="en-US"/>
          </a:p>
        </p:txBody>
      </p:sp>
      <p:sp>
        <p:nvSpPr>
          <p:cNvPr id="5" name="Footer Placeholder 4"/>
          <p:cNvSpPr>
            <a:spLocks noGrp="1"/>
          </p:cNvSpPr>
          <p:nvPr>
            <p:ph type="ftr" sz="quarter" idx="11"/>
          </p:nvPr>
        </p:nvSpPr>
        <p:spPr>
          <a:xfrm>
            <a:off x="3776136" y="6422856"/>
            <a:ext cx="4279669" cy="365125"/>
          </a:xfrm>
        </p:spPr>
        <p:txBody>
          <a:bodyPr/>
          <a:lstStyle/>
          <a:p>
            <a:endParaRPr lang="en-US"/>
          </a:p>
        </p:txBody>
      </p:sp>
      <p:sp>
        <p:nvSpPr>
          <p:cNvPr id="6" name="Slide Number Placeholder 5"/>
          <p:cNvSpPr>
            <a:spLocks noGrp="1"/>
          </p:cNvSpPr>
          <p:nvPr>
            <p:ph type="sldNum" sz="quarter" idx="12"/>
          </p:nvPr>
        </p:nvSpPr>
        <p:spPr>
          <a:xfrm>
            <a:off x="8073050" y="6422856"/>
            <a:ext cx="879759" cy="365125"/>
          </a:xfrm>
        </p:spPr>
        <p:txBody>
          <a:bodyPr/>
          <a:lstStyle/>
          <a:p>
            <a:fld id="{B09F98FA-5DBF-4623-B728-96C7D126D3A5}" type="slidenum">
              <a:rPr lang="en-US" smtClean="0"/>
              <a:pPr/>
              <a:t>‹#›</a:t>
            </a:fld>
            <a:endParaRPr lang="en-US"/>
          </a:p>
        </p:txBody>
      </p:sp>
    </p:spTree>
    <p:extLst>
      <p:ext uri="{BB962C8B-B14F-4D97-AF65-F5344CB8AC3E}">
        <p14:creationId xmlns:p14="http://schemas.microsoft.com/office/powerpoint/2010/main" val="1144039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5586B75A-687E-405C-8A0B-8D00578BA2C3}" type="datetimeFigureOut">
              <a:rPr lang="en-US" smtClean="0"/>
              <a:pPr/>
              <a:t>7/20/2023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5600575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86B75A-687E-405C-8A0B-8D00578BA2C3}"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285577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smtClean="0"/>
              <a:pPr/>
              <a:t>7/20/2023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210181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86B75A-687E-405C-8A0B-8D00578BA2C3}" type="datetimeFigureOut">
              <a:rPr lang="en-US" smtClean="0"/>
              <a:pPr/>
              <a:t>7/20/2023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300464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7/20/2023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983885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502410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551858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5586B75A-687E-405C-8A0B-8D00578BA2C3}" type="datetimeFigureOut">
              <a:rPr lang="en-US" smtClean="0"/>
              <a:pPr/>
              <a:t>7/20/2023</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546835060"/>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13359" y="284176"/>
            <a:ext cx="10363200" cy="15087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359" y="2011680"/>
            <a:ext cx="1036320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08744" y="6422856"/>
            <a:ext cx="3460057" cy="365125"/>
          </a:xfrm>
          <a:prstGeom prst="rect">
            <a:avLst/>
          </a:prstGeom>
        </p:spPr>
        <p:txBody>
          <a:bodyPr vert="horz" lIns="91440" tIns="45720" rIns="45720" bIns="45720" rtlCol="0" anchor="ctr"/>
          <a:lstStyle>
            <a:lvl1pPr algn="l">
              <a:defRPr sz="1050">
                <a:solidFill>
                  <a:schemeClr val="tx1"/>
                </a:solidFill>
              </a:defRPr>
            </a:lvl1pPr>
          </a:lstStyle>
          <a:p>
            <a:fld id="{832FB18A-AD88-4313-899B-D1091DD68F60}" type="datetimeFigureOut">
              <a:rPr lang="en-US" smtClean="0"/>
              <a:pPr/>
              <a:t>7/20/2023</a:t>
            </a:fld>
            <a:endParaRPr lang="en-US"/>
          </a:p>
        </p:txBody>
      </p:sp>
      <p:sp>
        <p:nvSpPr>
          <p:cNvPr id="5" name="Footer Placeholder 4"/>
          <p:cNvSpPr>
            <a:spLocks noGrp="1"/>
          </p:cNvSpPr>
          <p:nvPr>
            <p:ph type="ftr" sz="quarter" idx="3"/>
          </p:nvPr>
        </p:nvSpPr>
        <p:spPr>
          <a:xfrm>
            <a:off x="5588001" y="6422856"/>
            <a:ext cx="5414169"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1020185" y="6422856"/>
            <a:ext cx="946264" cy="365125"/>
          </a:xfrm>
          <a:prstGeom prst="rect">
            <a:avLst/>
          </a:prstGeom>
        </p:spPr>
        <p:txBody>
          <a:bodyPr vert="horz" lIns="45720" tIns="45720" rIns="91440" bIns="45720" rtlCol="0" anchor="ctr"/>
          <a:lstStyle>
            <a:lvl1pPr algn="l">
              <a:defRPr sz="1200" b="0">
                <a:solidFill>
                  <a:schemeClr val="tx1"/>
                </a:solidFill>
              </a:defRPr>
            </a:lvl1pPr>
          </a:lstStyle>
          <a:p>
            <a:fld id="{B09F98FA-5DBF-4623-B728-96C7D126D3A5}" type="slidenum">
              <a:rPr lang="en-US" smtClean="0"/>
              <a:pPr/>
              <a:t>‹#›</a:t>
            </a:fld>
            <a:endParaRPr lang="en-US"/>
          </a:p>
        </p:txBody>
      </p:sp>
    </p:spTree>
    <p:extLst>
      <p:ext uri="{BB962C8B-B14F-4D97-AF65-F5344CB8AC3E}">
        <p14:creationId xmlns:p14="http://schemas.microsoft.com/office/powerpoint/2010/main" val="1115213160"/>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hyperlink" Target="mailto:blocke@email.unc.edu" TargetMode="External"/><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hyperlink" Target="mailto:blocke@email.unc.edu"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a:solidFill>
                  <a:srgbClr val="0070C0"/>
                </a:solidFill>
              </a:rPr>
              <a:t>Rubrics</a:t>
            </a:r>
            <a:r>
              <a:rPr lang="en-US"/>
              <a:t> </a:t>
            </a:r>
          </a:p>
        </p:txBody>
      </p:sp>
      <p:sp>
        <p:nvSpPr>
          <p:cNvPr id="3" name="Subtitle 2"/>
          <p:cNvSpPr>
            <a:spLocks noGrp="1"/>
          </p:cNvSpPr>
          <p:nvPr>
            <p:ph type="subTitle" idx="1"/>
          </p:nvPr>
        </p:nvSpPr>
        <p:spPr>
          <a:xfrm>
            <a:off x="2290187" y="4118703"/>
            <a:ext cx="7315200" cy="617746"/>
          </a:xfrm>
        </p:spPr>
        <p:txBody>
          <a:bodyPr>
            <a:normAutofit/>
          </a:bodyPr>
          <a:lstStyle/>
          <a:p>
            <a:r>
              <a:rPr lang="en-US" sz="3600" b="1"/>
              <a:t>And Divisional Learning Outcomes</a:t>
            </a:r>
          </a:p>
        </p:txBody>
      </p:sp>
      <p:pic>
        <p:nvPicPr>
          <p:cNvPr id="4" name="Picture 3" descr="A picture containing text, clipart&#10;&#10;Description automatically generated">
            <a:extLst>
              <a:ext uri="{FF2B5EF4-FFF2-40B4-BE49-F238E27FC236}">
                <a16:creationId xmlns:a16="http://schemas.microsoft.com/office/drawing/2014/main" id="{5AAC8CFF-06FC-4B16-A583-3B043F8926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1255" y="254167"/>
            <a:ext cx="6833063" cy="128119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07496477"/>
      </p:ext>
    </p:extLst>
  </p:cSld>
  <p:clrMapOvr>
    <a:masterClrMapping/>
  </p:clrMapOvr>
  <mc:AlternateContent xmlns:mc="http://schemas.openxmlformats.org/markup-compatibility/2006" xmlns:p14="http://schemas.microsoft.com/office/powerpoint/2010/main">
    <mc:Choice Requires="p14">
      <p:transition spd="slow" p14:dur="2000" advTm="10103"/>
    </mc:Choice>
    <mc:Fallback xmlns="">
      <p:transition spd="slow" advTm="10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alpha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0" y="0"/>
            <a:ext cx="12192000" cy="769441"/>
          </a:xfrm>
          <a:prstGeom prst="rect">
            <a:avLst/>
          </a:prstGeom>
          <a:solidFill>
            <a:schemeClr val="tx1"/>
          </a:solidFill>
        </p:spPr>
        <p:txBody>
          <a:bodyPr wrap="square" rtlCol="0">
            <a:spAutoFit/>
          </a:bodyPr>
          <a:lstStyle/>
          <a:p>
            <a:pPr algn="ctr"/>
            <a:r>
              <a:rPr lang="en-US" sz="4400" b="1">
                <a:solidFill>
                  <a:schemeClr val="bg1"/>
                </a:solidFill>
              </a:rPr>
              <a:t>RESILIENCE</a:t>
            </a:r>
          </a:p>
        </p:txBody>
      </p:sp>
      <p:sp>
        <p:nvSpPr>
          <p:cNvPr id="3" name="TextBox 2"/>
          <p:cNvSpPr txBox="1"/>
          <p:nvPr/>
        </p:nvSpPr>
        <p:spPr>
          <a:xfrm>
            <a:off x="795130" y="2880139"/>
            <a:ext cx="10601739" cy="769441"/>
          </a:xfrm>
          <a:prstGeom prst="rect">
            <a:avLst/>
          </a:prstGeom>
          <a:noFill/>
        </p:spPr>
        <p:txBody>
          <a:bodyPr wrap="square" rtlCol="0">
            <a:spAutoFit/>
          </a:bodyPr>
          <a:lstStyle/>
          <a:p>
            <a:endParaRPr lang="en-US" sz="2000" b="1"/>
          </a:p>
          <a:p>
            <a:pPr lvl="1"/>
            <a:endParaRPr lang="en-US" sz="2400" b="1"/>
          </a:p>
        </p:txBody>
      </p:sp>
      <p:sp>
        <p:nvSpPr>
          <p:cNvPr id="4" name="TextBox 3">
            <a:extLst>
              <a:ext uri="{FF2B5EF4-FFF2-40B4-BE49-F238E27FC236}">
                <a16:creationId xmlns:a16="http://schemas.microsoft.com/office/drawing/2014/main" id="{D6C57646-AF08-44CF-A0E6-18E846014A0C}"/>
              </a:ext>
            </a:extLst>
          </p:cNvPr>
          <p:cNvSpPr txBox="1"/>
          <p:nvPr/>
        </p:nvSpPr>
        <p:spPr>
          <a:xfrm>
            <a:off x="406401" y="943429"/>
            <a:ext cx="11379200" cy="5539978"/>
          </a:xfrm>
          <a:prstGeom prst="rect">
            <a:avLst/>
          </a:prstGeom>
          <a:solidFill>
            <a:schemeClr val="tx1"/>
          </a:solidFill>
        </p:spPr>
        <p:txBody>
          <a:bodyPr wrap="square" lIns="91440" tIns="45720" rIns="91440" bIns="45720" rtlCol="0" anchor="t">
            <a:spAutoFit/>
          </a:bodyPr>
          <a:lstStyle/>
          <a:p>
            <a:pPr algn="ctr" fontAlgn="base"/>
            <a:r>
              <a:rPr lang="en-US" sz="2400" b="1" i="0">
                <a:solidFill>
                  <a:srgbClr val="000000"/>
                </a:solidFill>
                <a:effectLst/>
              </a:rPr>
              <a:t>GOAL</a:t>
            </a:r>
          </a:p>
          <a:p>
            <a:pPr algn="ctr" fontAlgn="base"/>
            <a:r>
              <a:rPr lang="en-US" sz="2400" i="1">
                <a:solidFill>
                  <a:srgbClr val="000000"/>
                </a:solidFill>
              </a:rPr>
              <a:t>By developing resilience, students will be able to navigate challenges </a:t>
            </a:r>
          </a:p>
          <a:p>
            <a:pPr algn="ctr"/>
            <a:r>
              <a:rPr lang="en-US" sz="2400" i="1">
                <a:solidFill>
                  <a:srgbClr val="000000"/>
                </a:solidFill>
              </a:rPr>
              <a:t>and distress in adaptive ways.</a:t>
            </a:r>
            <a:r>
              <a:rPr lang="en-US" sz="2400">
                <a:solidFill>
                  <a:srgbClr val="000000"/>
                </a:solidFill>
              </a:rPr>
              <a:t> </a:t>
            </a:r>
            <a:endParaRPr lang="en-US"/>
          </a:p>
          <a:p>
            <a:pPr algn="ctr" fontAlgn="base"/>
            <a:endParaRPr lang="en-US" sz="2400" b="0" i="0">
              <a:solidFill>
                <a:srgbClr val="000000"/>
              </a:solidFill>
              <a:effectLst/>
            </a:endParaRPr>
          </a:p>
          <a:p>
            <a:pPr algn="l" rtl="0" fontAlgn="base"/>
            <a:endParaRPr lang="en-US" sz="2000">
              <a:solidFill>
                <a:srgbClr val="000000"/>
              </a:solidFill>
            </a:endParaRPr>
          </a:p>
          <a:p>
            <a:pPr algn="l" rtl="0" fontAlgn="base"/>
            <a:endParaRPr lang="en-US" sz="2000">
              <a:solidFill>
                <a:srgbClr val="000000"/>
              </a:solidFill>
            </a:endParaRPr>
          </a:p>
          <a:p>
            <a:pPr algn="l" rtl="0" fontAlgn="base"/>
            <a:endParaRPr lang="en-US" sz="2000">
              <a:solidFill>
                <a:srgbClr val="000000"/>
              </a:solidFill>
            </a:endParaRPr>
          </a:p>
          <a:p>
            <a:pPr algn="l" rtl="0" fontAlgn="base"/>
            <a:endParaRPr lang="en-US" sz="2000">
              <a:solidFill>
                <a:srgbClr val="000000"/>
              </a:solidFill>
            </a:endParaRPr>
          </a:p>
          <a:p>
            <a:pPr algn="l" rtl="0" fontAlgn="base"/>
            <a:endParaRPr lang="en-US" sz="2000">
              <a:solidFill>
                <a:srgbClr val="000000"/>
              </a:solidFill>
            </a:endParaRPr>
          </a:p>
          <a:p>
            <a:pPr algn="l" rtl="0" fontAlgn="base"/>
            <a:endParaRPr lang="en-US" sz="2000">
              <a:solidFill>
                <a:srgbClr val="000000"/>
              </a:solidFill>
            </a:endParaRPr>
          </a:p>
          <a:p>
            <a:pPr algn="l" rtl="0" fontAlgn="base"/>
            <a:endParaRPr lang="en-US" sz="2000">
              <a:solidFill>
                <a:srgbClr val="000000"/>
              </a:solidFill>
            </a:endParaRPr>
          </a:p>
          <a:p>
            <a:pPr algn="l" rtl="0" fontAlgn="base"/>
            <a:endParaRPr lang="en-US" sz="2000">
              <a:solidFill>
                <a:srgbClr val="000000"/>
              </a:solidFill>
            </a:endParaRPr>
          </a:p>
          <a:p>
            <a:pPr algn="l" rtl="0" fontAlgn="base"/>
            <a:endParaRPr lang="en-US" sz="2000">
              <a:solidFill>
                <a:srgbClr val="000000"/>
              </a:solidFill>
            </a:endParaRPr>
          </a:p>
          <a:p>
            <a:pPr algn="l" rtl="0" fontAlgn="base"/>
            <a:endParaRPr lang="en-US" sz="2000">
              <a:solidFill>
                <a:srgbClr val="000000"/>
              </a:solidFill>
            </a:endParaRPr>
          </a:p>
          <a:p>
            <a:pPr algn="l" rtl="0" fontAlgn="base"/>
            <a:endParaRPr lang="en-US" sz="2000">
              <a:solidFill>
                <a:srgbClr val="000000"/>
              </a:solidFill>
            </a:endParaRPr>
          </a:p>
          <a:p>
            <a:pPr algn="l" rtl="0" fontAlgn="base"/>
            <a:endParaRPr lang="en-US" sz="2000" b="0" i="0">
              <a:solidFill>
                <a:srgbClr val="000000"/>
              </a:solidFill>
              <a:effectLst/>
            </a:endParaRPr>
          </a:p>
          <a:p>
            <a:endParaRPr lang="en-US"/>
          </a:p>
        </p:txBody>
      </p:sp>
      <p:graphicFrame>
        <p:nvGraphicFramePr>
          <p:cNvPr id="5" name="Table 4">
            <a:extLst>
              <a:ext uri="{FF2B5EF4-FFF2-40B4-BE49-F238E27FC236}">
                <a16:creationId xmlns:a16="http://schemas.microsoft.com/office/drawing/2014/main" id="{7FF32F8C-9149-4BCD-B35F-E2C630424305}"/>
              </a:ext>
            </a:extLst>
          </p:cNvPr>
          <p:cNvGraphicFramePr>
            <a:graphicFrameLocks noGrp="1"/>
          </p:cNvGraphicFramePr>
          <p:nvPr>
            <p:extLst>
              <p:ext uri="{D42A27DB-BD31-4B8C-83A1-F6EECF244321}">
                <p14:modId xmlns:p14="http://schemas.microsoft.com/office/powerpoint/2010/main" val="4294760469"/>
              </p:ext>
            </p:extLst>
          </p:nvPr>
        </p:nvGraphicFramePr>
        <p:xfrm>
          <a:off x="406399" y="2326719"/>
          <a:ext cx="11379200" cy="3286044"/>
        </p:xfrm>
        <a:graphic>
          <a:graphicData uri="http://schemas.openxmlformats.org/drawingml/2006/table">
            <a:tbl>
              <a:tblPr/>
              <a:tblGrid>
                <a:gridCol w="2205107">
                  <a:extLst>
                    <a:ext uri="{9D8B030D-6E8A-4147-A177-3AD203B41FA5}">
                      <a16:colId xmlns:a16="http://schemas.microsoft.com/office/drawing/2014/main" val="1742862049"/>
                    </a:ext>
                  </a:extLst>
                </a:gridCol>
                <a:gridCol w="3110061">
                  <a:extLst>
                    <a:ext uri="{9D8B030D-6E8A-4147-A177-3AD203B41FA5}">
                      <a16:colId xmlns:a16="http://schemas.microsoft.com/office/drawing/2014/main" val="251890326"/>
                    </a:ext>
                  </a:extLst>
                </a:gridCol>
                <a:gridCol w="3077047">
                  <a:extLst>
                    <a:ext uri="{9D8B030D-6E8A-4147-A177-3AD203B41FA5}">
                      <a16:colId xmlns:a16="http://schemas.microsoft.com/office/drawing/2014/main" val="2791236671"/>
                    </a:ext>
                  </a:extLst>
                </a:gridCol>
                <a:gridCol w="2986985">
                  <a:extLst>
                    <a:ext uri="{9D8B030D-6E8A-4147-A177-3AD203B41FA5}">
                      <a16:colId xmlns:a16="http://schemas.microsoft.com/office/drawing/2014/main" val="2355745773"/>
                    </a:ext>
                  </a:extLst>
                </a:gridCol>
              </a:tblGrid>
              <a:tr h="253606">
                <a:tc>
                  <a:txBody>
                    <a:bodyPr/>
                    <a:lstStyle/>
                    <a:p>
                      <a:pPr algn="l" rtl="0" fontAlgn="base"/>
                      <a:r>
                        <a:rPr lang="en-US" sz="1600" b="1" i="0">
                          <a:effectLst/>
                          <a:latin typeface="Calibri" panose="020F0502020204030204" pitchFamily="34" charset="0"/>
                        </a:rPr>
                        <a:t> </a:t>
                      </a:r>
                    </a:p>
                  </a:txBody>
                  <a:tcPr marL="89508" marR="89508" marT="44754" marB="44754">
                    <a:lnL w="6350" cap="flat" cmpd="sng" algn="ctr">
                      <a:solidFill>
                        <a:srgbClr val="207CFD"/>
                      </a:solidFill>
                      <a:prstDash val="solid"/>
                      <a:round/>
                      <a:headEnd type="none" w="med" len="med"/>
                      <a:tailEnd type="none" w="med" len="med"/>
                    </a:lnL>
                    <a:lnR w="6350" cap="flat" cmpd="sng" algn="ctr">
                      <a:solidFill>
                        <a:srgbClr val="207CFD"/>
                      </a:solidFill>
                      <a:prstDash val="solid"/>
                      <a:round/>
                      <a:headEnd type="none" w="med" len="med"/>
                      <a:tailEnd type="none" w="med" len="med"/>
                    </a:lnR>
                    <a:lnT w="6350" cap="flat" cmpd="sng" algn="ctr">
                      <a:solidFill>
                        <a:srgbClr val="207CFD"/>
                      </a:solidFill>
                      <a:prstDash val="solid"/>
                      <a:round/>
                      <a:headEnd type="none" w="med" len="med"/>
                      <a:tailEnd type="none" w="med" len="med"/>
                    </a:lnT>
                    <a:lnB w="6350" cap="flat" cmpd="sng" algn="ctr">
                      <a:solidFill>
                        <a:srgbClr val="207CFD"/>
                      </a:solidFill>
                      <a:prstDash val="solid"/>
                      <a:round/>
                      <a:headEnd type="none" w="med" len="med"/>
                      <a:tailEnd type="none" w="med" len="med"/>
                    </a:lnB>
                    <a:solidFill>
                      <a:srgbClr val="D6F2FE"/>
                    </a:solidFill>
                  </a:tcPr>
                </a:tc>
                <a:tc>
                  <a:txBody>
                    <a:bodyPr/>
                    <a:lstStyle/>
                    <a:p>
                      <a:pPr algn="ctr" rtl="0" fontAlgn="base"/>
                      <a:r>
                        <a:rPr lang="en-US" sz="1600" b="1" i="0">
                          <a:solidFill>
                            <a:srgbClr val="000000"/>
                          </a:solidFill>
                          <a:effectLst/>
                          <a:latin typeface="Calibri" panose="020F0502020204030204" pitchFamily="34" charset="0"/>
                        </a:rPr>
                        <a:t>Moving Into</a:t>
                      </a:r>
                      <a:r>
                        <a:rPr lang="en-US" sz="1600" b="0" i="0">
                          <a:solidFill>
                            <a:srgbClr val="000000"/>
                          </a:solidFill>
                          <a:effectLst/>
                          <a:latin typeface="Calibri" panose="020F0502020204030204" pitchFamily="34" charset="0"/>
                        </a:rPr>
                        <a:t> </a:t>
                      </a:r>
                      <a:endParaRPr lang="en-US" sz="1600" b="0" i="0">
                        <a:effectLst/>
                      </a:endParaRPr>
                    </a:p>
                  </a:txBody>
                  <a:tcPr marL="89508" marR="89508" marT="44754" marB="44754">
                    <a:lnL w="6350" cap="flat" cmpd="sng" algn="ctr">
                      <a:solidFill>
                        <a:srgbClr val="207CFD"/>
                      </a:solidFill>
                      <a:prstDash val="solid"/>
                      <a:round/>
                      <a:headEnd type="none" w="med" len="med"/>
                      <a:tailEnd type="none" w="med" len="med"/>
                    </a:lnL>
                    <a:lnR w="6350" cap="flat" cmpd="sng" algn="ctr">
                      <a:solidFill>
                        <a:srgbClr val="607DFD"/>
                      </a:solidFill>
                      <a:prstDash val="solid"/>
                      <a:round/>
                      <a:headEnd type="none" w="med" len="med"/>
                      <a:tailEnd type="none" w="med" len="med"/>
                    </a:lnR>
                    <a:lnT w="6350" cap="flat" cmpd="sng" algn="ctr">
                      <a:solidFill>
                        <a:srgbClr val="607DFD"/>
                      </a:solidFill>
                      <a:prstDash val="solid"/>
                      <a:round/>
                      <a:headEnd type="none" w="med" len="med"/>
                      <a:tailEnd type="none" w="med" len="med"/>
                    </a:lnT>
                    <a:lnB w="6350" cap="flat" cmpd="sng" algn="ctr">
                      <a:solidFill>
                        <a:srgbClr val="607DFD"/>
                      </a:solidFill>
                      <a:prstDash val="solid"/>
                      <a:round/>
                      <a:headEnd type="none" w="med" len="med"/>
                      <a:tailEnd type="none" w="med" len="med"/>
                    </a:lnB>
                    <a:solidFill>
                      <a:srgbClr val="D6F2FE"/>
                    </a:solidFill>
                  </a:tcPr>
                </a:tc>
                <a:tc>
                  <a:txBody>
                    <a:bodyPr/>
                    <a:lstStyle/>
                    <a:p>
                      <a:pPr algn="ctr" rtl="0" fontAlgn="base"/>
                      <a:r>
                        <a:rPr lang="en-US" sz="1600" b="1" i="0" dirty="0">
                          <a:solidFill>
                            <a:srgbClr val="000000"/>
                          </a:solidFill>
                          <a:effectLst/>
                          <a:latin typeface="Calibri" panose="020F0502020204030204" pitchFamily="34" charset="0"/>
                        </a:rPr>
                        <a:t>Moving Through</a:t>
                      </a:r>
                      <a:r>
                        <a:rPr lang="en-US" sz="1600" b="0" i="0" dirty="0">
                          <a:solidFill>
                            <a:srgbClr val="000000"/>
                          </a:solidFill>
                          <a:effectLst/>
                          <a:latin typeface="Calibri" panose="020F0502020204030204" pitchFamily="34" charset="0"/>
                        </a:rPr>
                        <a:t> </a:t>
                      </a:r>
                      <a:endParaRPr lang="en-US" sz="1600" b="0" i="0" dirty="0">
                        <a:effectLst/>
                      </a:endParaRPr>
                    </a:p>
                  </a:txBody>
                  <a:tcPr marL="89508" marR="89508" marT="44754" marB="44754">
                    <a:lnL w="6350" cap="flat" cmpd="sng" algn="ctr">
                      <a:solidFill>
                        <a:srgbClr val="607DFD"/>
                      </a:solidFill>
                      <a:prstDash val="solid"/>
                      <a:round/>
                      <a:headEnd type="none" w="med" len="med"/>
                      <a:tailEnd type="none" w="med" len="med"/>
                    </a:lnL>
                    <a:lnR w="6350" cap="flat" cmpd="sng" algn="ctr">
                      <a:solidFill>
                        <a:srgbClr val="907FFD"/>
                      </a:solidFill>
                      <a:prstDash val="solid"/>
                      <a:round/>
                      <a:headEnd type="none" w="med" len="med"/>
                      <a:tailEnd type="none" w="med" len="med"/>
                    </a:lnR>
                    <a:lnT w="6350" cap="flat" cmpd="sng" algn="ctr">
                      <a:solidFill>
                        <a:srgbClr val="907FFD"/>
                      </a:solidFill>
                      <a:prstDash val="solid"/>
                      <a:round/>
                      <a:headEnd type="none" w="med" len="med"/>
                      <a:tailEnd type="none" w="med" len="med"/>
                    </a:lnT>
                    <a:lnB w="6350" cap="flat" cmpd="sng" algn="ctr">
                      <a:solidFill>
                        <a:srgbClr val="907FFD"/>
                      </a:solidFill>
                      <a:prstDash val="solid"/>
                      <a:round/>
                      <a:headEnd type="none" w="med" len="med"/>
                      <a:tailEnd type="none" w="med" len="med"/>
                    </a:lnB>
                    <a:solidFill>
                      <a:srgbClr val="D6F2FE"/>
                    </a:solidFill>
                  </a:tcPr>
                </a:tc>
                <a:tc>
                  <a:txBody>
                    <a:bodyPr/>
                    <a:lstStyle/>
                    <a:p>
                      <a:pPr algn="ctr" rtl="0" fontAlgn="base"/>
                      <a:r>
                        <a:rPr lang="en-US" sz="1600" b="1" i="0" dirty="0">
                          <a:solidFill>
                            <a:srgbClr val="000000"/>
                          </a:solidFill>
                          <a:effectLst/>
                          <a:latin typeface="Calibri" panose="020F0502020204030204" pitchFamily="34" charset="0"/>
                        </a:rPr>
                        <a:t>Moving </a:t>
                      </a:r>
                      <a:r>
                        <a:rPr lang="en-US" sz="1600" b="1" i="0" dirty="0" smtClean="0">
                          <a:solidFill>
                            <a:srgbClr val="000000"/>
                          </a:solidFill>
                          <a:effectLst/>
                          <a:latin typeface="Calibri" panose="020F0502020204030204" pitchFamily="34" charset="0"/>
                        </a:rPr>
                        <a:t>On</a:t>
                      </a:r>
                      <a:endParaRPr lang="en-US" sz="1600" b="0" i="0" dirty="0">
                        <a:effectLst/>
                      </a:endParaRPr>
                    </a:p>
                  </a:txBody>
                  <a:tcPr marL="89508" marR="89508" marT="44754" marB="44754">
                    <a:lnL w="6350" cap="flat" cmpd="sng" algn="ctr">
                      <a:solidFill>
                        <a:srgbClr val="907FFD"/>
                      </a:solidFill>
                      <a:prstDash val="solid"/>
                      <a:round/>
                      <a:headEnd type="none" w="med" len="med"/>
                      <a:tailEnd type="none" w="med" len="med"/>
                    </a:lnL>
                    <a:lnR w="6350" cap="flat" cmpd="sng" algn="ctr">
                      <a:solidFill>
                        <a:srgbClr val="E084FD"/>
                      </a:solidFill>
                      <a:prstDash val="solid"/>
                      <a:round/>
                      <a:headEnd type="none" w="med" len="med"/>
                      <a:tailEnd type="none" w="med" len="med"/>
                    </a:lnR>
                    <a:lnT w="6350" cap="flat" cmpd="sng" algn="ctr">
                      <a:solidFill>
                        <a:srgbClr val="E084FD"/>
                      </a:solidFill>
                      <a:prstDash val="solid"/>
                      <a:round/>
                      <a:headEnd type="none" w="med" len="med"/>
                      <a:tailEnd type="none" w="med" len="med"/>
                    </a:lnT>
                    <a:lnB w="6350" cap="flat" cmpd="sng" algn="ctr">
                      <a:solidFill>
                        <a:srgbClr val="E084FD"/>
                      </a:solidFill>
                      <a:prstDash val="solid"/>
                      <a:round/>
                      <a:headEnd type="none" w="med" len="med"/>
                      <a:tailEnd type="none" w="med" len="med"/>
                    </a:lnB>
                    <a:solidFill>
                      <a:srgbClr val="D6F2FE"/>
                    </a:solidFill>
                  </a:tcPr>
                </a:tc>
                <a:extLst>
                  <a:ext uri="{0D108BD9-81ED-4DB2-BD59-A6C34878D82A}">
                    <a16:rowId xmlns:a16="http://schemas.microsoft.com/office/drawing/2014/main" val="507260275"/>
                  </a:ext>
                </a:extLst>
              </a:tr>
              <a:tr h="996165">
                <a:tc>
                  <a:txBody>
                    <a:bodyPr/>
                    <a:lstStyle/>
                    <a:p>
                      <a:pPr algn="l" rtl="0" fontAlgn="base"/>
                      <a:r>
                        <a:rPr lang="en-US" sz="1600" b="1" i="0" dirty="0">
                          <a:solidFill>
                            <a:schemeClr val="bg1"/>
                          </a:solidFill>
                          <a:effectLst/>
                          <a:latin typeface="Calibri" panose="020F0502020204030204" pitchFamily="34" charset="0"/>
                        </a:rPr>
                        <a:t>LO 1 </a:t>
                      </a:r>
                      <a:endParaRPr lang="en-US" sz="1600" b="1" i="0" dirty="0">
                        <a:solidFill>
                          <a:schemeClr val="bg1"/>
                        </a:solidFill>
                        <a:effectLst/>
                      </a:endParaRPr>
                    </a:p>
                    <a:p>
                      <a:pPr algn="l" rtl="0" fontAlgn="base"/>
                      <a:r>
                        <a:rPr lang="en-US" sz="1600" b="1" i="0" dirty="0" smtClean="0">
                          <a:solidFill>
                            <a:schemeClr val="bg1"/>
                          </a:solidFill>
                          <a:effectLst/>
                          <a:latin typeface="Calibri" panose="020F0502020204030204" pitchFamily="34" charset="0"/>
                        </a:rPr>
                        <a:t>Students effectively employ adaptive skillsets </a:t>
                      </a:r>
                      <a:r>
                        <a:rPr lang="en-US" sz="1600" b="1" i="0" dirty="0">
                          <a:solidFill>
                            <a:schemeClr val="bg1"/>
                          </a:solidFill>
                          <a:effectLst/>
                          <a:latin typeface="Calibri" panose="020F0502020204030204" pitchFamily="34" charset="0"/>
                        </a:rPr>
                        <a:t>to </a:t>
                      </a:r>
                      <a:r>
                        <a:rPr lang="en-US" sz="1600" b="1" i="0" dirty="0" smtClean="0">
                          <a:solidFill>
                            <a:schemeClr val="bg1"/>
                          </a:solidFill>
                          <a:effectLst/>
                          <a:latin typeface="Calibri" panose="020F0502020204030204" pitchFamily="34" charset="0"/>
                        </a:rPr>
                        <a:t>manage challenges </a:t>
                      </a:r>
                      <a:r>
                        <a:rPr lang="en-US" sz="1600" b="1" i="0" dirty="0">
                          <a:solidFill>
                            <a:schemeClr val="bg1"/>
                          </a:solidFill>
                          <a:effectLst/>
                          <a:latin typeface="Calibri" panose="020F0502020204030204" pitchFamily="34" charset="0"/>
                        </a:rPr>
                        <a:t>and </a:t>
                      </a:r>
                      <a:r>
                        <a:rPr lang="en-US" sz="1600" b="1" i="0" dirty="0" smtClean="0">
                          <a:solidFill>
                            <a:schemeClr val="bg1"/>
                          </a:solidFill>
                          <a:effectLst/>
                          <a:latin typeface="Calibri" panose="020F0502020204030204" pitchFamily="34" charset="0"/>
                        </a:rPr>
                        <a:t>distress</a:t>
                      </a:r>
                      <a:r>
                        <a:rPr lang="en-US" sz="1600" b="1" i="0" dirty="0">
                          <a:solidFill>
                            <a:schemeClr val="bg1"/>
                          </a:solidFill>
                          <a:effectLst/>
                          <a:latin typeface="Calibri" panose="020F0502020204030204" pitchFamily="34" charset="0"/>
                        </a:rPr>
                        <a:t>  </a:t>
                      </a:r>
                      <a:endParaRPr lang="en-US" sz="1600" b="1" i="0" dirty="0">
                        <a:solidFill>
                          <a:schemeClr val="bg1"/>
                        </a:solidFill>
                        <a:effectLst/>
                      </a:endParaRPr>
                    </a:p>
                    <a:p>
                      <a:pPr algn="l" rtl="0" fontAlgn="base"/>
                      <a:r>
                        <a:rPr lang="en-US" sz="1600" b="1" i="0" dirty="0">
                          <a:solidFill>
                            <a:schemeClr val="bg1"/>
                          </a:solidFill>
                          <a:effectLst/>
                          <a:latin typeface="Calibri" panose="020F0502020204030204" pitchFamily="34" charset="0"/>
                        </a:rPr>
                        <a:t> </a:t>
                      </a:r>
                      <a:endParaRPr lang="en-US" sz="1600" b="1" i="0" dirty="0">
                        <a:solidFill>
                          <a:schemeClr val="bg1"/>
                        </a:solidFill>
                        <a:effectLst/>
                      </a:endParaRPr>
                    </a:p>
                  </a:txBody>
                  <a:tcPr marL="89508" marR="89508" marT="44754" marB="44754">
                    <a:lnL w="6350" cap="flat" cmpd="sng" algn="ctr">
                      <a:solidFill>
                        <a:srgbClr val="B082FD"/>
                      </a:solidFill>
                      <a:prstDash val="solid"/>
                      <a:round/>
                      <a:headEnd type="none" w="med" len="med"/>
                      <a:tailEnd type="none" w="med" len="med"/>
                    </a:lnL>
                    <a:lnR w="6350" cap="flat" cmpd="sng" algn="ctr">
                      <a:solidFill>
                        <a:srgbClr val="B082FD"/>
                      </a:solidFill>
                      <a:prstDash val="solid"/>
                      <a:round/>
                      <a:headEnd type="none" w="med" len="med"/>
                      <a:tailEnd type="none" w="med" len="med"/>
                    </a:lnR>
                    <a:lnT w="6350" cap="flat" cmpd="sng" algn="ctr">
                      <a:solidFill>
                        <a:srgbClr val="207CFD"/>
                      </a:solidFill>
                      <a:prstDash val="solid"/>
                      <a:round/>
                      <a:headEnd type="none" w="med" len="med"/>
                      <a:tailEnd type="none" w="med" len="med"/>
                    </a:lnT>
                    <a:lnB w="6350" cap="flat" cmpd="sng" algn="ctr">
                      <a:solidFill>
                        <a:srgbClr val="B082FD"/>
                      </a:solidFill>
                      <a:prstDash val="solid"/>
                      <a:round/>
                      <a:headEnd type="none" w="med" len="med"/>
                      <a:tailEnd type="none" w="med" len="med"/>
                    </a:lnB>
                    <a:solidFill>
                      <a:srgbClr val="D6F2FE"/>
                    </a:solidFill>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Students </a:t>
                      </a: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identify</a:t>
                      </a: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sources of </a:t>
                      </a: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challenges and distress, </a:t>
                      </a: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and adaptive skills they can develop to address potential, current and ongoing challenges and distress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rgbClr val="B082FD"/>
                      </a:solidFill>
                      <a:prstDash val="solid"/>
                      <a:round/>
                      <a:headEnd type="none" w="med" len="med"/>
                      <a:tailEnd type="none" w="med" len="med"/>
                    </a:lnL>
                    <a:lnR w="6350" cap="flat" cmpd="sng" algn="ctr">
                      <a:solidFill>
                        <a:srgbClr val="1091FD"/>
                      </a:solidFill>
                      <a:prstDash val="solid"/>
                      <a:round/>
                      <a:headEnd type="none" w="med" len="med"/>
                      <a:tailEnd type="none" w="med" len="med"/>
                    </a:lnR>
                    <a:lnT w="6350" cap="flat" cmpd="sng" algn="ctr">
                      <a:solidFill>
                        <a:srgbClr val="607DFD"/>
                      </a:solidFill>
                      <a:prstDash val="solid"/>
                      <a:round/>
                      <a:headEnd type="none" w="med" len="med"/>
                      <a:tailEnd type="none" w="med" len="med"/>
                    </a:lnT>
                    <a:lnB w="6350" cap="flat" cmpd="sng" algn="ctr">
                      <a:solidFill>
                        <a:srgbClr val="1091FD"/>
                      </a:solidFill>
                      <a:prstDash val="solid"/>
                      <a:round/>
                      <a:headEnd type="none" w="med" len="med"/>
                      <a:tailEnd type="none" w="med" len="med"/>
                    </a:lnB>
                    <a:solidFill>
                      <a:srgbClr val="D6F2FE"/>
                    </a:solidFill>
                  </a:tcPr>
                </a:tc>
                <a:tc>
                  <a:txBody>
                    <a:bodyPr/>
                    <a:lstStyle/>
                    <a:p>
                      <a:pPr algn="l" rtl="0" fontAlgn="base"/>
                      <a:r>
                        <a:rPr lang="en-US" sz="1600" kern="1200" dirty="0" smtClean="0">
                          <a:solidFill>
                            <a:schemeClr val="bg1"/>
                          </a:solidFill>
                          <a:effectLst/>
                          <a:latin typeface="Calibri" panose="020F0502020204030204" pitchFamily="34" charset="0"/>
                          <a:ea typeface="+mn-ea"/>
                          <a:cs typeface="Calibri" panose="020F0502020204030204" pitchFamily="34" charset="0"/>
                        </a:rPr>
                        <a:t>Students implement strategies and</a:t>
                      </a:r>
                      <a:r>
                        <a:rPr lang="en-US" sz="1600" b="1" kern="1200" dirty="0" smtClean="0">
                          <a:solidFill>
                            <a:schemeClr val="bg1"/>
                          </a:solidFill>
                          <a:effectLst/>
                          <a:latin typeface="Calibri" panose="020F0502020204030204" pitchFamily="34" charset="0"/>
                          <a:ea typeface="+mn-ea"/>
                          <a:cs typeface="Calibri" panose="020F0502020204030204" pitchFamily="34" charset="0"/>
                        </a:rPr>
                        <a:t> develop</a:t>
                      </a:r>
                      <a:r>
                        <a:rPr lang="en-US" sz="1600" kern="1200" dirty="0" smtClean="0">
                          <a:solidFill>
                            <a:schemeClr val="bg1"/>
                          </a:solidFill>
                          <a:effectLst/>
                          <a:latin typeface="Calibri" panose="020F0502020204030204" pitchFamily="34" charset="0"/>
                          <a:ea typeface="+mn-ea"/>
                          <a:cs typeface="Calibri" panose="020F0502020204030204" pitchFamily="34" charset="0"/>
                        </a:rPr>
                        <a:t> adaptive skills to address potential, current and ongoing challenges and distress</a:t>
                      </a:r>
                      <a:endParaRPr lang="en-US" sz="1600" b="1" i="0" dirty="0">
                        <a:solidFill>
                          <a:schemeClr val="bg1"/>
                        </a:solidFill>
                        <a:effectLst/>
                        <a:latin typeface="Calibri" panose="020F0502020204030204" pitchFamily="34" charset="0"/>
                        <a:cs typeface="Calibri" panose="020F0502020204030204" pitchFamily="34" charset="0"/>
                      </a:endParaRPr>
                    </a:p>
                  </a:txBody>
                  <a:tcPr marL="89508" marR="89508" marT="44754" marB="44754">
                    <a:lnL w="6350" cap="flat" cmpd="sng" algn="ctr">
                      <a:solidFill>
                        <a:srgbClr val="1091FD"/>
                      </a:solidFill>
                      <a:prstDash val="solid"/>
                      <a:round/>
                      <a:headEnd type="none" w="med" len="med"/>
                      <a:tailEnd type="none" w="med" len="med"/>
                    </a:lnL>
                    <a:lnR w="6350" cap="flat" cmpd="sng" algn="ctr">
                      <a:solidFill>
                        <a:srgbClr val="F097FD"/>
                      </a:solidFill>
                      <a:prstDash val="solid"/>
                      <a:round/>
                      <a:headEnd type="none" w="med" len="med"/>
                      <a:tailEnd type="none" w="med" len="med"/>
                    </a:lnR>
                    <a:lnT w="6350" cap="flat" cmpd="sng" algn="ctr">
                      <a:solidFill>
                        <a:srgbClr val="907FFD"/>
                      </a:solidFill>
                      <a:prstDash val="solid"/>
                      <a:round/>
                      <a:headEnd type="none" w="med" len="med"/>
                      <a:tailEnd type="none" w="med" len="med"/>
                    </a:lnT>
                    <a:lnB w="6350" cap="flat" cmpd="sng" algn="ctr">
                      <a:solidFill>
                        <a:srgbClr val="F097FD"/>
                      </a:solidFill>
                      <a:prstDash val="solid"/>
                      <a:round/>
                      <a:headEnd type="none" w="med" len="med"/>
                      <a:tailEnd type="none" w="med" len="med"/>
                    </a:lnB>
                    <a:solidFill>
                      <a:srgbClr val="D6F2FE"/>
                    </a:solidFill>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Students effectively </a:t>
                      </a: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employ </a:t>
                      </a: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 adaptive skillset to </a:t>
                      </a: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manage </a:t>
                      </a: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challenges and distress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rgbClr val="F097FD"/>
                      </a:solidFill>
                      <a:prstDash val="solid"/>
                      <a:round/>
                      <a:headEnd type="none" w="med" len="med"/>
                      <a:tailEnd type="none" w="med" len="med"/>
                    </a:lnL>
                    <a:lnR w="6350" cap="flat" cmpd="sng" algn="ctr">
                      <a:solidFill>
                        <a:srgbClr val="5097FD"/>
                      </a:solidFill>
                      <a:prstDash val="solid"/>
                      <a:round/>
                      <a:headEnd type="none" w="med" len="med"/>
                      <a:tailEnd type="none" w="med" len="med"/>
                    </a:lnR>
                    <a:lnT w="6350" cap="flat" cmpd="sng" algn="ctr">
                      <a:solidFill>
                        <a:srgbClr val="E084FD"/>
                      </a:solidFill>
                      <a:prstDash val="solid"/>
                      <a:round/>
                      <a:headEnd type="none" w="med" len="med"/>
                      <a:tailEnd type="none" w="med" len="med"/>
                    </a:lnT>
                    <a:lnB w="6350" cap="flat" cmpd="sng" algn="ctr">
                      <a:solidFill>
                        <a:srgbClr val="5097FD"/>
                      </a:solidFill>
                      <a:prstDash val="solid"/>
                      <a:round/>
                      <a:headEnd type="none" w="med" len="med"/>
                      <a:tailEnd type="none" w="med" len="med"/>
                    </a:lnB>
                    <a:solidFill>
                      <a:srgbClr val="D6F2FE"/>
                    </a:solidFill>
                  </a:tcPr>
                </a:tc>
                <a:extLst>
                  <a:ext uri="{0D108BD9-81ED-4DB2-BD59-A6C34878D82A}">
                    <a16:rowId xmlns:a16="http://schemas.microsoft.com/office/drawing/2014/main" val="1487609077"/>
                  </a:ext>
                </a:extLst>
              </a:tr>
              <a:tr h="1048148">
                <a:tc>
                  <a:txBody>
                    <a:bodyPr/>
                    <a:lstStyle/>
                    <a:p>
                      <a:pPr algn="l" rtl="0" fontAlgn="base"/>
                      <a:r>
                        <a:rPr lang="en-US" sz="1600" b="1" i="0" dirty="0">
                          <a:solidFill>
                            <a:schemeClr val="bg1"/>
                          </a:solidFill>
                          <a:effectLst/>
                          <a:latin typeface="Calibri" panose="020F0502020204030204" pitchFamily="34" charset="0"/>
                        </a:rPr>
                        <a:t>LO 2 </a:t>
                      </a:r>
                      <a:endParaRPr lang="en-US" sz="1600" b="1" i="0" dirty="0">
                        <a:solidFill>
                          <a:schemeClr val="bg1"/>
                        </a:solidFill>
                        <a:effectLst/>
                      </a:endParaRPr>
                    </a:p>
                    <a:p>
                      <a:pPr algn="l" rtl="0" fontAlgn="base"/>
                      <a:r>
                        <a:rPr lang="en-US" sz="1600" b="1" i="0" dirty="0">
                          <a:solidFill>
                            <a:schemeClr val="bg1"/>
                          </a:solidFill>
                          <a:effectLst/>
                          <a:latin typeface="Calibri" panose="020F0502020204030204" pitchFamily="34" charset="0"/>
                        </a:rPr>
                        <a:t>Student </a:t>
                      </a:r>
                      <a:r>
                        <a:rPr lang="en-US" sz="1600" b="1" i="0" dirty="0" smtClean="0">
                          <a:solidFill>
                            <a:schemeClr val="bg1"/>
                          </a:solidFill>
                          <a:effectLst/>
                          <a:latin typeface="Calibri" panose="020F0502020204030204" pitchFamily="34" charset="0"/>
                        </a:rPr>
                        <a:t>build </a:t>
                      </a:r>
                      <a:r>
                        <a:rPr lang="en-US" sz="1600" b="1" i="0" dirty="0">
                          <a:solidFill>
                            <a:schemeClr val="bg1"/>
                          </a:solidFill>
                          <a:effectLst/>
                          <a:latin typeface="Calibri" panose="020F0502020204030204" pitchFamily="34" charset="0"/>
                        </a:rPr>
                        <a:t>and maintain positive and </a:t>
                      </a:r>
                      <a:r>
                        <a:rPr lang="en-US" sz="1600" b="1" i="0" dirty="0" smtClean="0">
                          <a:solidFill>
                            <a:schemeClr val="bg1"/>
                          </a:solidFill>
                          <a:effectLst/>
                          <a:latin typeface="Calibri" panose="020F0502020204030204" pitchFamily="34" charset="0"/>
                        </a:rPr>
                        <a:t>relationships</a:t>
                      </a:r>
                      <a:endParaRPr lang="en-US" sz="1600" b="1" i="0" dirty="0">
                        <a:solidFill>
                          <a:schemeClr val="bg1"/>
                        </a:solidFill>
                        <a:effectLst/>
                      </a:endParaRPr>
                    </a:p>
                  </a:txBody>
                  <a:tcPr marL="89508" marR="89508" marT="44754" marB="44754">
                    <a:lnL w="6350" cap="flat" cmpd="sng" algn="ctr">
                      <a:solidFill>
                        <a:srgbClr val="D094FD"/>
                      </a:solidFill>
                      <a:prstDash val="solid"/>
                      <a:round/>
                      <a:headEnd type="none" w="med" len="med"/>
                      <a:tailEnd type="none" w="med" len="med"/>
                    </a:lnL>
                    <a:lnR w="6350" cap="flat" cmpd="sng" algn="ctr">
                      <a:solidFill>
                        <a:srgbClr val="D094FD"/>
                      </a:solidFill>
                      <a:prstDash val="solid"/>
                      <a:round/>
                      <a:headEnd type="none" w="med" len="med"/>
                      <a:tailEnd type="none" w="med" len="med"/>
                    </a:lnR>
                    <a:lnT w="6350" cap="flat" cmpd="sng" algn="ctr">
                      <a:solidFill>
                        <a:srgbClr val="B082FD"/>
                      </a:solidFill>
                      <a:prstDash val="solid"/>
                      <a:round/>
                      <a:headEnd type="none" w="med" len="med"/>
                      <a:tailEnd type="none" w="med" len="med"/>
                    </a:lnT>
                    <a:lnB w="6350" cap="flat" cmpd="sng" algn="ctr">
                      <a:solidFill>
                        <a:srgbClr val="D094FD"/>
                      </a:solidFill>
                      <a:prstDash val="solid"/>
                      <a:round/>
                      <a:headEnd type="none" w="med" len="med"/>
                      <a:tailEnd type="none" w="med" len="med"/>
                    </a:lnB>
                    <a:solidFill>
                      <a:srgbClr val="D6F2FE"/>
                    </a:solidFill>
                  </a:tcPr>
                </a:tc>
                <a:tc>
                  <a:txBody>
                    <a:bodyPr/>
                    <a:lstStyle/>
                    <a:p>
                      <a:pPr algn="l" rtl="0" fontAlgn="base"/>
                      <a:r>
                        <a:rPr lang="en-US" sz="1600" kern="1200" dirty="0" smtClean="0">
                          <a:solidFill>
                            <a:schemeClr val="bg1"/>
                          </a:solidFill>
                          <a:effectLst/>
                          <a:latin typeface="Calibri" panose="020F0502020204030204" pitchFamily="34" charset="0"/>
                          <a:ea typeface="+mn-ea"/>
                          <a:cs typeface="Calibri" panose="020F0502020204030204" pitchFamily="34" charset="0"/>
                        </a:rPr>
                        <a:t>Students </a:t>
                      </a:r>
                      <a:r>
                        <a:rPr lang="en-US" sz="1600" b="1" kern="1200" dirty="0" smtClean="0">
                          <a:solidFill>
                            <a:schemeClr val="bg1"/>
                          </a:solidFill>
                          <a:effectLst/>
                          <a:latin typeface="Calibri" panose="020F0502020204030204" pitchFamily="34" charset="0"/>
                          <a:ea typeface="+mn-ea"/>
                          <a:cs typeface="Calibri" panose="020F0502020204030204" pitchFamily="34" charset="0"/>
                        </a:rPr>
                        <a:t>identify </a:t>
                      </a:r>
                      <a:r>
                        <a:rPr lang="en-US" sz="1600" kern="1200" dirty="0" smtClean="0">
                          <a:solidFill>
                            <a:schemeClr val="bg1"/>
                          </a:solidFill>
                          <a:effectLst/>
                          <a:latin typeface="Calibri" panose="020F0502020204030204" pitchFamily="34" charset="0"/>
                          <a:ea typeface="+mn-ea"/>
                          <a:cs typeface="Calibri" panose="020F0502020204030204" pitchFamily="34" charset="0"/>
                        </a:rPr>
                        <a:t>the characteristics of, and skills they can develop to build and maintain positive relationships</a:t>
                      </a:r>
                      <a:endParaRPr lang="en-US" sz="1600" b="1" i="0" dirty="0">
                        <a:solidFill>
                          <a:schemeClr val="bg1"/>
                        </a:solidFill>
                        <a:effectLst/>
                        <a:latin typeface="Calibri" panose="020F0502020204030204" pitchFamily="34" charset="0"/>
                        <a:cs typeface="Calibri" panose="020F0502020204030204" pitchFamily="34" charset="0"/>
                      </a:endParaRPr>
                    </a:p>
                  </a:txBody>
                  <a:tcPr marL="89508" marR="89508" marT="44754" marB="44754">
                    <a:lnL w="6350" cap="flat" cmpd="sng" algn="ctr">
                      <a:solidFill>
                        <a:srgbClr val="D094FD"/>
                      </a:solidFill>
                      <a:prstDash val="solid"/>
                      <a:round/>
                      <a:headEnd type="none" w="med" len="med"/>
                      <a:tailEnd type="none" w="med" len="med"/>
                    </a:lnL>
                    <a:lnR w="6350" cap="flat" cmpd="sng" algn="ctr">
                      <a:solidFill>
                        <a:srgbClr val="D08AFD"/>
                      </a:solidFill>
                      <a:prstDash val="solid"/>
                      <a:round/>
                      <a:headEnd type="none" w="med" len="med"/>
                      <a:tailEnd type="none" w="med" len="med"/>
                    </a:lnR>
                    <a:lnT w="6350" cap="flat" cmpd="sng" algn="ctr">
                      <a:solidFill>
                        <a:srgbClr val="1091FD"/>
                      </a:solidFill>
                      <a:prstDash val="solid"/>
                      <a:round/>
                      <a:headEnd type="none" w="med" len="med"/>
                      <a:tailEnd type="none" w="med" len="med"/>
                    </a:lnT>
                    <a:lnB w="6350" cap="flat" cmpd="sng" algn="ctr">
                      <a:solidFill>
                        <a:srgbClr val="D08AFD"/>
                      </a:solidFill>
                      <a:prstDash val="solid"/>
                      <a:round/>
                      <a:headEnd type="none" w="med" len="med"/>
                      <a:tailEnd type="none" w="med" len="med"/>
                    </a:lnB>
                    <a:solidFill>
                      <a:srgbClr val="D6F2FE"/>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kern="1200" dirty="0" smtClean="0">
                          <a:solidFill>
                            <a:schemeClr val="bg1"/>
                          </a:solidFill>
                          <a:effectLst/>
                          <a:latin typeface="Calibri" panose="020F0502020204030204" pitchFamily="34" charset="0"/>
                          <a:ea typeface="+mn-ea"/>
                          <a:cs typeface="Calibri" panose="020F0502020204030204" pitchFamily="34" charset="0"/>
                        </a:rPr>
                        <a:t>Students implement strategies and </a:t>
                      </a:r>
                      <a:r>
                        <a:rPr lang="en-US" sz="1800" b="1" kern="1200" dirty="0" smtClean="0">
                          <a:solidFill>
                            <a:schemeClr val="bg1"/>
                          </a:solidFill>
                          <a:effectLst/>
                          <a:latin typeface="Calibri" panose="020F0502020204030204" pitchFamily="34" charset="0"/>
                          <a:ea typeface="+mn-ea"/>
                          <a:cs typeface="Calibri" panose="020F0502020204030204" pitchFamily="34" charset="0"/>
                        </a:rPr>
                        <a:t>develop </a:t>
                      </a:r>
                      <a:r>
                        <a:rPr lang="en-US" sz="1800" kern="1200" dirty="0" smtClean="0">
                          <a:solidFill>
                            <a:schemeClr val="bg1"/>
                          </a:solidFill>
                          <a:effectLst/>
                          <a:latin typeface="Calibri" panose="020F0502020204030204" pitchFamily="34" charset="0"/>
                          <a:ea typeface="+mn-ea"/>
                          <a:cs typeface="Calibri" panose="020F0502020204030204" pitchFamily="34" charset="0"/>
                        </a:rPr>
                        <a:t>skills to build and maintain positive relationships</a:t>
                      </a:r>
                    </a:p>
                    <a:p>
                      <a:pPr algn="l" rtl="0" fontAlgn="base"/>
                      <a:endParaRPr lang="en-US" sz="1600" b="1" i="0" dirty="0">
                        <a:effectLst/>
                        <a:latin typeface="Calibri"/>
                      </a:endParaRPr>
                    </a:p>
                  </a:txBody>
                  <a:tcPr marL="89508" marR="89508" marT="44754" marB="44754">
                    <a:lnL w="6350" cap="flat" cmpd="sng" algn="ctr">
                      <a:solidFill>
                        <a:srgbClr val="D08AFD"/>
                      </a:solidFill>
                      <a:prstDash val="solid"/>
                      <a:round/>
                      <a:headEnd type="none" w="med" len="med"/>
                      <a:tailEnd type="none" w="med" len="med"/>
                    </a:lnL>
                    <a:lnR w="6350" cap="flat" cmpd="sng" algn="ctr">
                      <a:solidFill>
                        <a:srgbClr val="9098FD"/>
                      </a:solidFill>
                      <a:prstDash val="solid"/>
                      <a:round/>
                      <a:headEnd type="none" w="med" len="med"/>
                      <a:tailEnd type="none" w="med" len="med"/>
                    </a:lnR>
                    <a:lnT w="6350" cap="flat" cmpd="sng" algn="ctr">
                      <a:solidFill>
                        <a:srgbClr val="F097FD"/>
                      </a:solidFill>
                      <a:prstDash val="solid"/>
                      <a:round/>
                      <a:headEnd type="none" w="med" len="med"/>
                      <a:tailEnd type="none" w="med" len="med"/>
                    </a:lnT>
                    <a:lnB w="6350" cap="flat" cmpd="sng" algn="ctr">
                      <a:solidFill>
                        <a:srgbClr val="9098FD"/>
                      </a:solidFill>
                      <a:prstDash val="solid"/>
                      <a:round/>
                      <a:headEnd type="none" w="med" len="med"/>
                      <a:tailEnd type="none" w="med" len="med"/>
                    </a:lnB>
                    <a:solidFill>
                      <a:srgbClr val="D6F2FE"/>
                    </a:solidFill>
                  </a:tcPr>
                </a:tc>
                <a:tc>
                  <a:txBody>
                    <a:bodyPr/>
                    <a:lstStyle/>
                    <a:p>
                      <a:pPr algn="l" rtl="0" fontAlgn="base"/>
                      <a:r>
                        <a:rPr lang="en-US" sz="1600" kern="1200" dirty="0" smtClean="0">
                          <a:solidFill>
                            <a:schemeClr val="bg1"/>
                          </a:solidFill>
                          <a:effectLst/>
                          <a:latin typeface="Calibri" panose="020F0502020204030204" pitchFamily="34" charset="0"/>
                          <a:ea typeface="+mn-ea"/>
                          <a:cs typeface="Calibri" panose="020F0502020204030204" pitchFamily="34" charset="0"/>
                        </a:rPr>
                        <a:t>Students </a:t>
                      </a:r>
                      <a:r>
                        <a:rPr lang="en-US" sz="1600" b="1" kern="1200" dirty="0" smtClean="0">
                          <a:solidFill>
                            <a:schemeClr val="bg1"/>
                          </a:solidFill>
                          <a:effectLst/>
                          <a:latin typeface="Calibri" panose="020F0502020204030204" pitchFamily="34" charset="0"/>
                          <a:ea typeface="+mn-ea"/>
                          <a:cs typeface="Calibri" panose="020F0502020204030204" pitchFamily="34" charset="0"/>
                        </a:rPr>
                        <a:t>build </a:t>
                      </a:r>
                      <a:r>
                        <a:rPr lang="en-US" sz="1600" kern="1200" dirty="0" smtClean="0">
                          <a:solidFill>
                            <a:schemeClr val="bg1"/>
                          </a:solidFill>
                          <a:effectLst/>
                          <a:latin typeface="Calibri" panose="020F0502020204030204" pitchFamily="34" charset="0"/>
                          <a:ea typeface="+mn-ea"/>
                          <a:cs typeface="Calibri" panose="020F0502020204030204" pitchFamily="34" charset="0"/>
                        </a:rPr>
                        <a:t>and routinely </a:t>
                      </a:r>
                      <a:r>
                        <a:rPr lang="en-US" sz="1600" b="1" kern="1200" dirty="0" smtClean="0">
                          <a:solidFill>
                            <a:schemeClr val="bg1"/>
                          </a:solidFill>
                          <a:effectLst/>
                          <a:latin typeface="Calibri" panose="020F0502020204030204" pitchFamily="34" charset="0"/>
                          <a:ea typeface="+mn-ea"/>
                          <a:cs typeface="Calibri" panose="020F0502020204030204" pitchFamily="34" charset="0"/>
                        </a:rPr>
                        <a:t>maintain </a:t>
                      </a:r>
                      <a:r>
                        <a:rPr lang="en-US" sz="1600" kern="1200" dirty="0" smtClean="0">
                          <a:solidFill>
                            <a:schemeClr val="bg1"/>
                          </a:solidFill>
                          <a:effectLst/>
                          <a:latin typeface="Calibri" panose="020F0502020204030204" pitchFamily="34" charset="0"/>
                          <a:ea typeface="+mn-ea"/>
                          <a:cs typeface="Calibri" panose="020F0502020204030204" pitchFamily="34" charset="0"/>
                        </a:rPr>
                        <a:t>positive relationships</a:t>
                      </a:r>
                      <a:r>
                        <a:rPr lang="en-US" sz="1600" b="1" i="0" dirty="0">
                          <a:solidFill>
                            <a:schemeClr val="bg1"/>
                          </a:solidFill>
                          <a:effectLst/>
                          <a:latin typeface="Calibri" panose="020F0502020204030204" pitchFamily="34" charset="0"/>
                          <a:cs typeface="Calibri" panose="020F0502020204030204" pitchFamily="34" charset="0"/>
                        </a:rPr>
                        <a:t> </a:t>
                      </a:r>
                    </a:p>
                  </a:txBody>
                  <a:tcPr marL="89508" marR="89508" marT="44754" marB="44754">
                    <a:lnL w="6350" cap="flat" cmpd="sng" algn="ctr">
                      <a:solidFill>
                        <a:srgbClr val="9098FD"/>
                      </a:solidFill>
                      <a:prstDash val="solid"/>
                      <a:round/>
                      <a:headEnd type="none" w="med" len="med"/>
                      <a:tailEnd type="none" w="med" len="med"/>
                    </a:lnL>
                    <a:lnR w="6350" cap="flat" cmpd="sng" algn="ctr">
                      <a:solidFill>
                        <a:srgbClr val="E098FD"/>
                      </a:solidFill>
                      <a:prstDash val="solid"/>
                      <a:round/>
                      <a:headEnd type="none" w="med" len="med"/>
                      <a:tailEnd type="none" w="med" len="med"/>
                    </a:lnR>
                    <a:lnT w="6350" cap="flat" cmpd="sng" algn="ctr">
                      <a:solidFill>
                        <a:srgbClr val="5097FD"/>
                      </a:solidFill>
                      <a:prstDash val="solid"/>
                      <a:round/>
                      <a:headEnd type="none" w="med" len="med"/>
                      <a:tailEnd type="none" w="med" len="med"/>
                    </a:lnT>
                    <a:lnB w="6350" cap="flat" cmpd="sng" algn="ctr">
                      <a:solidFill>
                        <a:srgbClr val="E098FD"/>
                      </a:solidFill>
                      <a:prstDash val="solid"/>
                      <a:round/>
                      <a:headEnd type="none" w="med" len="med"/>
                      <a:tailEnd type="none" w="med" len="med"/>
                    </a:lnB>
                    <a:solidFill>
                      <a:srgbClr val="D6F2FE"/>
                    </a:solidFill>
                  </a:tcPr>
                </a:tc>
                <a:extLst>
                  <a:ext uri="{0D108BD9-81ED-4DB2-BD59-A6C34878D82A}">
                    <a16:rowId xmlns:a16="http://schemas.microsoft.com/office/drawing/2014/main" val="2122504424"/>
                  </a:ext>
                </a:extLst>
              </a:tr>
            </a:tbl>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39269541"/>
      </p:ext>
    </p:extLst>
  </p:cSld>
  <p:clrMapOvr>
    <a:masterClrMapping/>
  </p:clrMapOvr>
  <mc:AlternateContent xmlns:mc="http://schemas.openxmlformats.org/markup-compatibility/2006" xmlns:p14="http://schemas.microsoft.com/office/powerpoint/2010/main">
    <mc:Choice Requires="p14">
      <p:transition spd="slow" p14:dur="2000" advTm="45068"/>
    </mc:Choice>
    <mc:Fallback xmlns="">
      <p:transition spd="slow" advTm="45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69441"/>
          </a:xfrm>
          <a:prstGeom prst="rect">
            <a:avLst/>
          </a:prstGeom>
          <a:solidFill>
            <a:schemeClr val="tx1"/>
          </a:solidFill>
        </p:spPr>
        <p:txBody>
          <a:bodyPr wrap="square" rtlCol="0">
            <a:spAutoFit/>
          </a:bodyPr>
          <a:lstStyle/>
          <a:p>
            <a:pPr algn="ctr"/>
            <a:r>
              <a:rPr lang="en-US" sz="4400" b="1">
                <a:solidFill>
                  <a:schemeClr val="bg1"/>
                </a:solidFill>
              </a:rPr>
              <a:t>EQUITY &amp; INCLUSION</a:t>
            </a:r>
          </a:p>
        </p:txBody>
      </p:sp>
      <p:sp>
        <p:nvSpPr>
          <p:cNvPr id="3" name="TextBox 2"/>
          <p:cNvSpPr txBox="1"/>
          <p:nvPr/>
        </p:nvSpPr>
        <p:spPr>
          <a:xfrm>
            <a:off x="795130" y="2880139"/>
            <a:ext cx="10601739" cy="769441"/>
          </a:xfrm>
          <a:prstGeom prst="rect">
            <a:avLst/>
          </a:prstGeom>
          <a:noFill/>
        </p:spPr>
        <p:txBody>
          <a:bodyPr wrap="square" rtlCol="0">
            <a:spAutoFit/>
          </a:bodyPr>
          <a:lstStyle/>
          <a:p>
            <a:endParaRPr lang="en-US" sz="2000" b="1"/>
          </a:p>
          <a:p>
            <a:pPr lvl="1"/>
            <a:endParaRPr lang="en-US" sz="2400" b="1"/>
          </a:p>
        </p:txBody>
      </p:sp>
      <p:sp>
        <p:nvSpPr>
          <p:cNvPr id="4" name="TextBox 3">
            <a:extLst>
              <a:ext uri="{FF2B5EF4-FFF2-40B4-BE49-F238E27FC236}">
                <a16:creationId xmlns:a16="http://schemas.microsoft.com/office/drawing/2014/main" id="{D6C57646-AF08-44CF-A0E6-18E846014A0C}"/>
              </a:ext>
            </a:extLst>
          </p:cNvPr>
          <p:cNvSpPr txBox="1"/>
          <p:nvPr/>
        </p:nvSpPr>
        <p:spPr>
          <a:xfrm>
            <a:off x="406398" y="769441"/>
            <a:ext cx="11379200" cy="6155531"/>
          </a:xfrm>
          <a:prstGeom prst="rect">
            <a:avLst/>
          </a:prstGeom>
          <a:solidFill>
            <a:schemeClr val="tx1"/>
          </a:solidFill>
        </p:spPr>
        <p:txBody>
          <a:bodyPr wrap="square" rtlCol="0">
            <a:spAutoFit/>
          </a:bodyPr>
          <a:lstStyle/>
          <a:p>
            <a:pPr algn="ctr" rtl="0" fontAlgn="base"/>
            <a:r>
              <a:rPr lang="en-US" sz="2400" b="1" i="0">
                <a:solidFill>
                  <a:srgbClr val="000000"/>
                </a:solidFill>
                <a:effectLst/>
              </a:rPr>
              <a:t>GOAL  </a:t>
            </a:r>
          </a:p>
          <a:p>
            <a:pPr algn="ctr" rtl="0" fontAlgn="base"/>
            <a:r>
              <a:rPr lang="en-US" sz="2400" b="0" i="1">
                <a:solidFill>
                  <a:srgbClr val="000000"/>
                </a:solidFill>
                <a:effectLst/>
                <a:latin typeface="Calibri" panose="020F0502020204030204" pitchFamily="34" charset="0"/>
              </a:rPr>
              <a:t>Students will apply a personal framework, rooted in social justice, that will drive </a:t>
            </a:r>
          </a:p>
          <a:p>
            <a:pPr algn="ctr" rtl="0" fontAlgn="base"/>
            <a:r>
              <a:rPr lang="en-US" sz="2400" b="0" i="1">
                <a:solidFill>
                  <a:srgbClr val="000000"/>
                </a:solidFill>
                <a:effectLst/>
                <a:latin typeface="Calibri" panose="020F0502020204030204" pitchFamily="34" charset="0"/>
              </a:rPr>
              <a:t>how they engage with others, their community, and globally.</a:t>
            </a:r>
            <a:r>
              <a:rPr lang="en-US" sz="2400" b="0" i="0">
                <a:solidFill>
                  <a:srgbClr val="000000"/>
                </a:solidFill>
                <a:effectLst/>
                <a:latin typeface="Calibri" panose="020F0502020204030204" pitchFamily="34" charset="0"/>
              </a:rPr>
              <a:t> </a:t>
            </a:r>
            <a:r>
              <a:rPr lang="en-US" sz="2400" b="1" i="0">
                <a:solidFill>
                  <a:srgbClr val="000000"/>
                </a:solidFill>
                <a:effectLst/>
              </a:rPr>
              <a:t> </a:t>
            </a:r>
          </a:p>
          <a:p>
            <a:pPr algn="ctr" rtl="0" fontAlgn="base"/>
            <a:endParaRPr lang="en-US" sz="2400">
              <a:solidFill>
                <a:srgbClr val="000000"/>
              </a:solidFill>
            </a:endParaRPr>
          </a:p>
          <a:p>
            <a:pPr algn="l" rtl="0" fontAlgn="base"/>
            <a:endParaRPr lang="en-US" sz="2000" b="0" i="0">
              <a:solidFill>
                <a:srgbClr val="000000"/>
              </a:solidFill>
              <a:effectLst/>
            </a:endParaRPr>
          </a:p>
          <a:p>
            <a:pPr algn="l" rtl="0" fontAlgn="base"/>
            <a:endParaRPr lang="en-US" sz="2000">
              <a:solidFill>
                <a:srgbClr val="000000"/>
              </a:solidFill>
            </a:endParaRPr>
          </a:p>
          <a:p>
            <a:pPr algn="l" rtl="0" fontAlgn="base"/>
            <a:endParaRPr lang="en-US" sz="2000" b="0" i="0">
              <a:solidFill>
                <a:srgbClr val="000000"/>
              </a:solidFill>
              <a:effectLst/>
            </a:endParaRPr>
          </a:p>
          <a:p>
            <a:pPr algn="l" rtl="0" fontAlgn="base"/>
            <a:endParaRPr lang="en-US" sz="2000">
              <a:solidFill>
                <a:srgbClr val="000000"/>
              </a:solidFill>
            </a:endParaRPr>
          </a:p>
          <a:p>
            <a:pPr algn="l" rtl="0" fontAlgn="base"/>
            <a:endParaRPr lang="en-US" sz="2000" b="0" i="0">
              <a:solidFill>
                <a:srgbClr val="000000"/>
              </a:solidFill>
              <a:effectLst/>
            </a:endParaRPr>
          </a:p>
          <a:p>
            <a:pPr algn="l" rtl="0" fontAlgn="base"/>
            <a:endParaRPr lang="en-US" sz="2000">
              <a:solidFill>
                <a:srgbClr val="000000"/>
              </a:solidFill>
            </a:endParaRPr>
          </a:p>
          <a:p>
            <a:pPr algn="l" rtl="0" fontAlgn="base"/>
            <a:endParaRPr lang="en-US" sz="2000" b="0" i="0">
              <a:solidFill>
                <a:srgbClr val="000000"/>
              </a:solidFill>
              <a:effectLst/>
            </a:endParaRPr>
          </a:p>
          <a:p>
            <a:pPr algn="l" rtl="0" fontAlgn="base"/>
            <a:endParaRPr lang="en-US" sz="2000">
              <a:solidFill>
                <a:srgbClr val="000000"/>
              </a:solidFill>
            </a:endParaRPr>
          </a:p>
          <a:p>
            <a:pPr algn="l" rtl="0" fontAlgn="base"/>
            <a:endParaRPr lang="en-US" sz="2000" b="0" i="0">
              <a:solidFill>
                <a:srgbClr val="000000"/>
              </a:solidFill>
              <a:effectLst/>
            </a:endParaRPr>
          </a:p>
          <a:p>
            <a:pPr algn="l" rtl="0" fontAlgn="base"/>
            <a:endParaRPr lang="en-US" sz="2000">
              <a:solidFill>
                <a:srgbClr val="000000"/>
              </a:solidFill>
            </a:endParaRPr>
          </a:p>
          <a:p>
            <a:pPr algn="l" rtl="0" fontAlgn="base"/>
            <a:endParaRPr lang="en-US" sz="2000" b="0" i="0">
              <a:solidFill>
                <a:srgbClr val="000000"/>
              </a:solidFill>
              <a:effectLst/>
            </a:endParaRPr>
          </a:p>
          <a:p>
            <a:pPr algn="l" rtl="0" fontAlgn="base"/>
            <a:endParaRPr lang="en-US" sz="2000">
              <a:solidFill>
                <a:srgbClr val="000000"/>
              </a:solidFill>
            </a:endParaRPr>
          </a:p>
          <a:p>
            <a:pPr algn="l" rtl="0" fontAlgn="base"/>
            <a:endParaRPr lang="en-US" sz="2000" b="0" i="0">
              <a:solidFill>
                <a:srgbClr val="000000"/>
              </a:solidFill>
              <a:effectLst/>
            </a:endParaRPr>
          </a:p>
          <a:p>
            <a:pPr algn="l" rtl="0" fontAlgn="base"/>
            <a:endParaRPr lang="en-US" sz="2000" b="0" i="0">
              <a:solidFill>
                <a:srgbClr val="000000"/>
              </a:solidFill>
              <a:effectLst/>
            </a:endParaRPr>
          </a:p>
          <a:p>
            <a:endParaRPr lang="en-US"/>
          </a:p>
        </p:txBody>
      </p:sp>
      <p:graphicFrame>
        <p:nvGraphicFramePr>
          <p:cNvPr id="5" name="Table 4">
            <a:extLst>
              <a:ext uri="{FF2B5EF4-FFF2-40B4-BE49-F238E27FC236}">
                <a16:creationId xmlns:a16="http://schemas.microsoft.com/office/drawing/2014/main" id="{8270F97F-ABCC-4E01-BFFF-6EC75F63CD28}"/>
              </a:ext>
            </a:extLst>
          </p:cNvPr>
          <p:cNvGraphicFramePr>
            <a:graphicFrameLocks noGrp="1"/>
          </p:cNvGraphicFramePr>
          <p:nvPr>
            <p:extLst>
              <p:ext uri="{D42A27DB-BD31-4B8C-83A1-F6EECF244321}">
                <p14:modId xmlns:p14="http://schemas.microsoft.com/office/powerpoint/2010/main" val="624369775"/>
              </p:ext>
            </p:extLst>
          </p:nvPr>
        </p:nvGraphicFramePr>
        <p:xfrm>
          <a:off x="406398" y="1936536"/>
          <a:ext cx="11379199" cy="4687894"/>
        </p:xfrm>
        <a:graphic>
          <a:graphicData uri="http://schemas.openxmlformats.org/drawingml/2006/table">
            <a:tbl>
              <a:tblPr/>
              <a:tblGrid>
                <a:gridCol w="2901442">
                  <a:extLst>
                    <a:ext uri="{9D8B030D-6E8A-4147-A177-3AD203B41FA5}">
                      <a16:colId xmlns:a16="http://schemas.microsoft.com/office/drawing/2014/main" val="2071885031"/>
                    </a:ext>
                  </a:extLst>
                </a:gridCol>
                <a:gridCol w="2901442">
                  <a:extLst>
                    <a:ext uri="{9D8B030D-6E8A-4147-A177-3AD203B41FA5}">
                      <a16:colId xmlns:a16="http://schemas.microsoft.com/office/drawing/2014/main" val="2803881464"/>
                    </a:ext>
                  </a:extLst>
                </a:gridCol>
                <a:gridCol w="2901442">
                  <a:extLst>
                    <a:ext uri="{9D8B030D-6E8A-4147-A177-3AD203B41FA5}">
                      <a16:colId xmlns:a16="http://schemas.microsoft.com/office/drawing/2014/main" val="2983320538"/>
                    </a:ext>
                  </a:extLst>
                </a:gridCol>
                <a:gridCol w="2674873">
                  <a:extLst>
                    <a:ext uri="{9D8B030D-6E8A-4147-A177-3AD203B41FA5}">
                      <a16:colId xmlns:a16="http://schemas.microsoft.com/office/drawing/2014/main" val="4141446728"/>
                    </a:ext>
                  </a:extLst>
                </a:gridCol>
              </a:tblGrid>
              <a:tr h="104959">
                <a:tc>
                  <a:txBody>
                    <a:bodyPr/>
                    <a:lstStyle/>
                    <a:p>
                      <a:pPr algn="l" rtl="0" fontAlgn="base"/>
                      <a:r>
                        <a:rPr lang="en-US" sz="1600" b="1" i="0">
                          <a:solidFill>
                            <a:srgbClr val="000000"/>
                          </a:solidFill>
                          <a:effectLst/>
                          <a:latin typeface="Calibri Light" panose="020F0302020204030204" pitchFamily="34" charset="0"/>
                        </a:rPr>
                        <a:t> </a:t>
                      </a:r>
                    </a:p>
                  </a:txBody>
                  <a:tcPr marL="65562" marR="65562" marT="32781" marB="32781">
                    <a:lnL w="6350" cap="flat" cmpd="sng" algn="ctr">
                      <a:solidFill>
                        <a:srgbClr val="0084D5"/>
                      </a:solidFill>
                      <a:prstDash val="solid"/>
                      <a:round/>
                      <a:headEnd type="none" w="med" len="med"/>
                      <a:tailEnd type="none" w="med" len="med"/>
                    </a:lnL>
                    <a:lnR w="6350" cap="flat" cmpd="sng" algn="ctr">
                      <a:solidFill>
                        <a:srgbClr val="0084D5"/>
                      </a:solidFill>
                      <a:prstDash val="solid"/>
                      <a:round/>
                      <a:headEnd type="none" w="med" len="med"/>
                      <a:tailEnd type="none" w="med" len="med"/>
                    </a:lnR>
                    <a:lnT w="6350" cap="flat" cmpd="sng" algn="ctr">
                      <a:solidFill>
                        <a:srgbClr val="0084D5"/>
                      </a:solidFill>
                      <a:prstDash val="solid"/>
                      <a:round/>
                      <a:headEnd type="none" w="med" len="med"/>
                      <a:tailEnd type="none" w="med" len="med"/>
                    </a:lnT>
                    <a:lnB w="6350" cap="flat" cmpd="sng" algn="ctr">
                      <a:solidFill>
                        <a:srgbClr val="0084D5"/>
                      </a:solidFill>
                      <a:prstDash val="solid"/>
                      <a:round/>
                      <a:headEnd type="none" w="med" len="med"/>
                      <a:tailEnd type="none" w="med" len="med"/>
                    </a:lnB>
                    <a:solidFill>
                      <a:srgbClr val="D6F2FE"/>
                    </a:solidFill>
                  </a:tcPr>
                </a:tc>
                <a:tc>
                  <a:txBody>
                    <a:bodyPr/>
                    <a:lstStyle/>
                    <a:p>
                      <a:pPr algn="ctr" rtl="0" fontAlgn="base"/>
                      <a:r>
                        <a:rPr lang="en-US" sz="1600" b="1" i="0">
                          <a:solidFill>
                            <a:srgbClr val="000000"/>
                          </a:solidFill>
                          <a:effectLst/>
                          <a:latin typeface="Calibri" panose="020F0502020204030204" pitchFamily="34" charset="0"/>
                        </a:rPr>
                        <a:t>Moving Into</a:t>
                      </a:r>
                      <a:r>
                        <a:rPr lang="en-US" sz="1600" b="0" i="0">
                          <a:solidFill>
                            <a:srgbClr val="000000"/>
                          </a:solidFill>
                          <a:effectLst/>
                          <a:latin typeface="Calibri" panose="020F0502020204030204" pitchFamily="34" charset="0"/>
                        </a:rPr>
                        <a:t> </a:t>
                      </a:r>
                      <a:endParaRPr lang="en-US" sz="1600" b="0" i="0">
                        <a:effectLst/>
                      </a:endParaRPr>
                    </a:p>
                  </a:txBody>
                  <a:tcPr marL="65562" marR="65562" marT="32781" marB="32781">
                    <a:lnL w="6350" cap="flat" cmpd="sng" algn="ctr">
                      <a:solidFill>
                        <a:srgbClr val="0084D5"/>
                      </a:solidFill>
                      <a:prstDash val="solid"/>
                      <a:round/>
                      <a:headEnd type="none" w="med" len="med"/>
                      <a:tailEnd type="none" w="med" len="med"/>
                    </a:lnL>
                    <a:lnR w="6350" cap="flat" cmpd="sng" algn="ctr">
                      <a:solidFill>
                        <a:srgbClr val="D08BD5"/>
                      </a:solidFill>
                      <a:prstDash val="solid"/>
                      <a:round/>
                      <a:headEnd type="none" w="med" len="med"/>
                      <a:tailEnd type="none" w="med" len="med"/>
                    </a:lnR>
                    <a:lnT w="6350" cap="flat" cmpd="sng" algn="ctr">
                      <a:solidFill>
                        <a:srgbClr val="D08BD5"/>
                      </a:solidFill>
                      <a:prstDash val="solid"/>
                      <a:round/>
                      <a:headEnd type="none" w="med" len="med"/>
                      <a:tailEnd type="none" w="med" len="med"/>
                    </a:lnT>
                    <a:lnB w="6350" cap="flat" cmpd="sng" algn="ctr">
                      <a:solidFill>
                        <a:srgbClr val="D08BD5"/>
                      </a:solidFill>
                      <a:prstDash val="solid"/>
                      <a:round/>
                      <a:headEnd type="none" w="med" len="med"/>
                      <a:tailEnd type="none" w="med" len="med"/>
                    </a:lnB>
                    <a:solidFill>
                      <a:srgbClr val="D6F2FE"/>
                    </a:solidFill>
                  </a:tcPr>
                </a:tc>
                <a:tc>
                  <a:txBody>
                    <a:bodyPr/>
                    <a:lstStyle/>
                    <a:p>
                      <a:pPr algn="ctr" rtl="0" fontAlgn="base"/>
                      <a:r>
                        <a:rPr lang="en-US" sz="1600" b="1" i="0">
                          <a:solidFill>
                            <a:srgbClr val="000000"/>
                          </a:solidFill>
                          <a:effectLst/>
                          <a:latin typeface="Calibri" panose="020F0502020204030204" pitchFamily="34" charset="0"/>
                        </a:rPr>
                        <a:t>Moving Through</a:t>
                      </a:r>
                      <a:r>
                        <a:rPr lang="en-US" sz="1600" b="0" i="0">
                          <a:solidFill>
                            <a:srgbClr val="000000"/>
                          </a:solidFill>
                          <a:effectLst/>
                          <a:latin typeface="Calibri" panose="020F0502020204030204" pitchFamily="34" charset="0"/>
                        </a:rPr>
                        <a:t> </a:t>
                      </a:r>
                      <a:endParaRPr lang="en-US" sz="1600" b="0" i="0">
                        <a:effectLst/>
                      </a:endParaRPr>
                    </a:p>
                  </a:txBody>
                  <a:tcPr marL="65562" marR="65562" marT="32781" marB="32781">
                    <a:lnL w="6350" cap="flat" cmpd="sng" algn="ctr">
                      <a:solidFill>
                        <a:srgbClr val="D08BD5"/>
                      </a:solidFill>
                      <a:prstDash val="solid"/>
                      <a:round/>
                      <a:headEnd type="none" w="med" len="med"/>
                      <a:tailEnd type="none" w="med" len="med"/>
                    </a:lnL>
                    <a:lnR w="6350" cap="flat" cmpd="sng" algn="ctr">
                      <a:solidFill>
                        <a:srgbClr val="D08BD5"/>
                      </a:solidFill>
                      <a:prstDash val="solid"/>
                      <a:round/>
                      <a:headEnd type="none" w="med" len="med"/>
                      <a:tailEnd type="none" w="med" len="med"/>
                    </a:lnR>
                    <a:lnT w="6350" cap="flat" cmpd="sng" algn="ctr">
                      <a:solidFill>
                        <a:srgbClr val="D08BD5"/>
                      </a:solidFill>
                      <a:prstDash val="solid"/>
                      <a:round/>
                      <a:headEnd type="none" w="med" len="med"/>
                      <a:tailEnd type="none" w="med" len="med"/>
                    </a:lnT>
                    <a:lnB w="6350" cap="flat" cmpd="sng" algn="ctr">
                      <a:solidFill>
                        <a:srgbClr val="D08BD5"/>
                      </a:solidFill>
                      <a:prstDash val="solid"/>
                      <a:round/>
                      <a:headEnd type="none" w="med" len="med"/>
                      <a:tailEnd type="none" w="med" len="med"/>
                    </a:lnB>
                    <a:solidFill>
                      <a:srgbClr val="D6F2FE"/>
                    </a:solidFill>
                  </a:tcPr>
                </a:tc>
                <a:tc>
                  <a:txBody>
                    <a:bodyPr/>
                    <a:lstStyle/>
                    <a:p>
                      <a:pPr algn="ctr" rtl="0" fontAlgn="base"/>
                      <a:r>
                        <a:rPr lang="en-US" sz="1600" b="1" i="0" dirty="0">
                          <a:solidFill>
                            <a:srgbClr val="000000"/>
                          </a:solidFill>
                          <a:effectLst/>
                          <a:latin typeface="Calibri" panose="020F0502020204030204" pitchFamily="34" charset="0"/>
                        </a:rPr>
                        <a:t>Moving </a:t>
                      </a:r>
                      <a:r>
                        <a:rPr lang="en-US" sz="1600" b="1" i="0" dirty="0" smtClean="0">
                          <a:solidFill>
                            <a:srgbClr val="000000"/>
                          </a:solidFill>
                          <a:effectLst/>
                          <a:latin typeface="Calibri" panose="020F0502020204030204" pitchFamily="34" charset="0"/>
                        </a:rPr>
                        <a:t>On</a:t>
                      </a:r>
                      <a:endParaRPr lang="en-US" sz="1600" b="0" i="0" dirty="0">
                        <a:effectLst/>
                      </a:endParaRPr>
                    </a:p>
                  </a:txBody>
                  <a:tcPr marL="65562" marR="65562" marT="32781" marB="32781">
                    <a:lnL w="6350" cap="flat" cmpd="sng" algn="ctr">
                      <a:solidFill>
                        <a:srgbClr val="D08BD5"/>
                      </a:solidFill>
                      <a:prstDash val="solid"/>
                      <a:round/>
                      <a:headEnd type="none" w="med" len="med"/>
                      <a:tailEnd type="none" w="med" len="med"/>
                    </a:lnL>
                    <a:lnR w="6350" cap="flat" cmpd="sng" algn="ctr">
                      <a:solidFill>
                        <a:srgbClr val="A08ED5"/>
                      </a:solidFill>
                      <a:prstDash val="solid"/>
                      <a:round/>
                      <a:headEnd type="none" w="med" len="med"/>
                      <a:tailEnd type="none" w="med" len="med"/>
                    </a:lnR>
                    <a:lnT w="6350" cap="flat" cmpd="sng" algn="ctr">
                      <a:solidFill>
                        <a:srgbClr val="A08ED5"/>
                      </a:solidFill>
                      <a:prstDash val="solid"/>
                      <a:round/>
                      <a:headEnd type="none" w="med" len="med"/>
                      <a:tailEnd type="none" w="med" len="med"/>
                    </a:lnT>
                    <a:lnB w="6350" cap="flat" cmpd="sng" algn="ctr">
                      <a:solidFill>
                        <a:srgbClr val="A08ED5"/>
                      </a:solidFill>
                      <a:prstDash val="solid"/>
                      <a:round/>
                      <a:headEnd type="none" w="med" len="med"/>
                      <a:tailEnd type="none" w="med" len="med"/>
                    </a:lnB>
                    <a:solidFill>
                      <a:srgbClr val="D6F2FE"/>
                    </a:solidFill>
                  </a:tcPr>
                </a:tc>
                <a:extLst>
                  <a:ext uri="{0D108BD9-81ED-4DB2-BD59-A6C34878D82A}">
                    <a16:rowId xmlns:a16="http://schemas.microsoft.com/office/drawing/2014/main" val="2478804584"/>
                  </a:ext>
                </a:extLst>
              </a:tr>
              <a:tr h="1639042">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600" b="1" i="0" dirty="0">
                          <a:solidFill>
                            <a:srgbClr val="000000"/>
                          </a:solidFill>
                          <a:effectLst/>
                          <a:latin typeface="Calibri" panose="020F0502020204030204" pitchFamily="34" charset="0"/>
                        </a:rPr>
                        <a:t>LO 1</a:t>
                      </a:r>
                      <a:r>
                        <a:rPr lang="en-US" sz="1600" b="0" i="0" dirty="0">
                          <a:solidFill>
                            <a:srgbClr val="000000"/>
                          </a:solidFill>
                          <a:effectLst/>
                          <a:latin typeface="Calibri" panose="020F0502020204030204" pitchFamily="34" charset="0"/>
                        </a:rPr>
                        <a:t> </a:t>
                      </a:r>
                      <a:r>
                        <a:rPr lang="en-US" sz="1600" b="1" i="0" dirty="0" smtClean="0">
                          <a:solidFill>
                            <a:srgbClr val="000000"/>
                          </a:solidFill>
                          <a:effectLst/>
                          <a:latin typeface="Calibri" panose="020F0502020204030204" pitchFamily="34" charset="0"/>
                        </a:rPr>
                        <a:t>Contribute to the development of inviting and inclusive community</a:t>
                      </a:r>
                      <a:r>
                        <a:rPr lang="en-US" sz="1600" b="0" i="0" dirty="0" smtClean="0">
                          <a:solidFill>
                            <a:srgbClr val="000000"/>
                          </a:solidFill>
                          <a:effectLst/>
                          <a:latin typeface="Calibri" panose="020F0502020204030204" pitchFamily="34" charset="0"/>
                        </a:rPr>
                        <a:t> </a:t>
                      </a:r>
                      <a:endParaRPr lang="en-US" sz="1600" b="0" i="0" dirty="0" smtClean="0">
                        <a:effectLst/>
                      </a:endParaRPr>
                    </a:p>
                    <a:p>
                      <a:pPr algn="l" rtl="0" fontAlgn="base"/>
                      <a:endParaRPr lang="en-US" sz="1600" b="0" i="0" dirty="0">
                        <a:effectLst/>
                      </a:endParaRPr>
                    </a:p>
                    <a:p>
                      <a:pPr algn="l" rtl="0" fontAlgn="base"/>
                      <a:r>
                        <a:rPr lang="en-US" sz="1600" b="0" i="0" dirty="0">
                          <a:solidFill>
                            <a:srgbClr val="000000"/>
                          </a:solidFill>
                          <a:effectLst/>
                          <a:latin typeface="Calibri" panose="020F0502020204030204" pitchFamily="34" charset="0"/>
                        </a:rPr>
                        <a:t> </a:t>
                      </a:r>
                      <a:endParaRPr lang="en-US" sz="1600" b="0" i="0" dirty="0">
                        <a:effectLst/>
                      </a:endParaRPr>
                    </a:p>
                  </a:txBody>
                  <a:tcPr marL="65562" marR="65562" marT="32781" marB="32781">
                    <a:lnL w="6350" cap="flat" cmpd="sng" algn="ctr">
                      <a:solidFill>
                        <a:srgbClr val="5084D5"/>
                      </a:solidFill>
                      <a:prstDash val="solid"/>
                      <a:round/>
                      <a:headEnd type="none" w="med" len="med"/>
                      <a:tailEnd type="none" w="med" len="med"/>
                    </a:lnL>
                    <a:lnR w="6350" cap="flat" cmpd="sng" algn="ctr">
                      <a:solidFill>
                        <a:srgbClr val="5084D5"/>
                      </a:solidFill>
                      <a:prstDash val="solid"/>
                      <a:round/>
                      <a:headEnd type="none" w="med" len="med"/>
                      <a:tailEnd type="none" w="med" len="med"/>
                    </a:lnR>
                    <a:lnT w="6350" cap="flat" cmpd="sng" algn="ctr">
                      <a:solidFill>
                        <a:srgbClr val="0084D5"/>
                      </a:solidFill>
                      <a:prstDash val="solid"/>
                      <a:round/>
                      <a:headEnd type="none" w="med" len="med"/>
                      <a:tailEnd type="none" w="med" len="med"/>
                    </a:lnT>
                    <a:lnB w="6350" cap="flat" cmpd="sng" algn="ctr">
                      <a:solidFill>
                        <a:srgbClr val="5084D5"/>
                      </a:solidFill>
                      <a:prstDash val="solid"/>
                      <a:round/>
                      <a:headEnd type="none" w="med" len="med"/>
                      <a:tailEnd type="none" w="med" len="med"/>
                    </a:lnB>
                    <a:solidFill>
                      <a:srgbClr val="D6F2FE"/>
                    </a:solidFill>
                  </a:tcPr>
                </a:tc>
                <a:tc>
                  <a:txBody>
                    <a:bodyPr/>
                    <a:lstStyle/>
                    <a:p>
                      <a:pPr algn="l" rtl="0" fontAlgn="base"/>
                      <a:r>
                        <a:rPr lang="en-US" sz="1600"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Students </a:t>
                      </a:r>
                      <a:r>
                        <a:rPr lang="en-US" sz="1600" b="1"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describe </a:t>
                      </a:r>
                      <a:r>
                        <a:rPr lang="en-US" sz="1600"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a variety of social identities starting with their own </a:t>
                      </a:r>
                      <a:endParaRPr lang="en-US" sz="1600" b="1" i="0" dirty="0">
                        <a:solidFill>
                          <a:schemeClr val="bg1"/>
                        </a:solidFill>
                        <a:effectLst/>
                      </a:endParaRPr>
                    </a:p>
                  </a:txBody>
                  <a:tcPr marL="65562" marR="65562" marT="32781" marB="32781">
                    <a:lnL w="6350" cap="flat" cmpd="sng" algn="ctr">
                      <a:solidFill>
                        <a:srgbClr val="5084D5"/>
                      </a:solidFill>
                      <a:prstDash val="solid"/>
                      <a:round/>
                      <a:headEnd type="none" w="med" len="med"/>
                      <a:tailEnd type="none" w="med" len="med"/>
                    </a:lnL>
                    <a:lnR w="6350" cap="flat" cmpd="sng" algn="ctr">
                      <a:solidFill>
                        <a:srgbClr val="608DD5"/>
                      </a:solidFill>
                      <a:prstDash val="solid"/>
                      <a:round/>
                      <a:headEnd type="none" w="med" len="med"/>
                      <a:tailEnd type="none" w="med" len="med"/>
                    </a:lnR>
                    <a:lnT w="6350" cap="flat" cmpd="sng" algn="ctr">
                      <a:solidFill>
                        <a:srgbClr val="D08BD5"/>
                      </a:solidFill>
                      <a:prstDash val="solid"/>
                      <a:round/>
                      <a:headEnd type="none" w="med" len="med"/>
                      <a:tailEnd type="none" w="med" len="med"/>
                    </a:lnT>
                    <a:lnB w="6350" cap="flat" cmpd="sng" algn="ctr">
                      <a:solidFill>
                        <a:srgbClr val="608DD5"/>
                      </a:solidFill>
                      <a:prstDash val="solid"/>
                      <a:round/>
                      <a:headEnd type="none" w="med" len="med"/>
                      <a:tailEnd type="none" w="med" len="med"/>
                    </a:lnB>
                    <a:solidFill>
                      <a:srgbClr val="D6F2FE"/>
                    </a:solidFill>
                  </a:tcPr>
                </a:tc>
                <a:tc>
                  <a:txBody>
                    <a:bodyPr/>
                    <a:lstStyle/>
                    <a:p>
                      <a:pPr algn="l" rtl="0" fontAlgn="base"/>
                      <a:r>
                        <a:rPr lang="en-US" sz="1600"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Students </a:t>
                      </a:r>
                      <a:r>
                        <a:rPr lang="en-US" sz="1600" b="1"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analyze </a:t>
                      </a:r>
                      <a:r>
                        <a:rPr lang="en-US" sz="1600"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the impact social identities can have on the experiences of self and others</a:t>
                      </a:r>
                      <a:endParaRPr lang="en-US" sz="1600" b="1" i="0" dirty="0">
                        <a:solidFill>
                          <a:schemeClr val="bg1"/>
                        </a:solidFill>
                        <a:effectLst/>
                      </a:endParaRPr>
                    </a:p>
                  </a:txBody>
                  <a:tcPr marL="65562" marR="65562" marT="32781" marB="32781">
                    <a:lnL w="6350" cap="flat" cmpd="sng" algn="ctr">
                      <a:solidFill>
                        <a:srgbClr val="608DD5"/>
                      </a:solidFill>
                      <a:prstDash val="solid"/>
                      <a:round/>
                      <a:headEnd type="none" w="med" len="med"/>
                      <a:tailEnd type="none" w="med" len="med"/>
                    </a:lnL>
                    <a:lnR w="6350" cap="flat" cmpd="sng" algn="ctr">
                      <a:solidFill>
                        <a:srgbClr val="0084D5"/>
                      </a:solidFill>
                      <a:prstDash val="solid"/>
                      <a:round/>
                      <a:headEnd type="none" w="med" len="med"/>
                      <a:tailEnd type="none" w="med" len="med"/>
                    </a:lnR>
                    <a:lnT w="6350" cap="flat" cmpd="sng" algn="ctr">
                      <a:solidFill>
                        <a:srgbClr val="D08BD5"/>
                      </a:solidFill>
                      <a:prstDash val="solid"/>
                      <a:round/>
                      <a:headEnd type="none" w="med" len="med"/>
                      <a:tailEnd type="none" w="med" len="med"/>
                    </a:lnT>
                    <a:lnB w="6350" cap="flat" cmpd="sng" algn="ctr">
                      <a:solidFill>
                        <a:srgbClr val="0084D5"/>
                      </a:solidFill>
                      <a:prstDash val="solid"/>
                      <a:round/>
                      <a:headEnd type="none" w="med" len="med"/>
                      <a:tailEnd type="none" w="med" len="med"/>
                    </a:lnB>
                    <a:solidFill>
                      <a:srgbClr val="D6F2FE"/>
                    </a:solidFill>
                  </a:tcPr>
                </a:tc>
                <a:tc>
                  <a:txBody>
                    <a:bodyPr/>
                    <a:lstStyle/>
                    <a:p>
                      <a:pPr marL="0" marR="0">
                        <a:lnSpc>
                          <a:spcPct val="107000"/>
                        </a:lnSpc>
                        <a:spcBef>
                          <a:spcPts val="0"/>
                        </a:spcBef>
                        <a:spcAft>
                          <a:spcPts val="0"/>
                        </a:spcAft>
                      </a:pPr>
                      <a:r>
                        <a:rPr lang="en-US" sz="1600" dirty="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Students’ interactions </a:t>
                      </a:r>
                      <a:r>
                        <a:rPr lang="en-US" sz="1600" b="1" dirty="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contribute </a:t>
                      </a:r>
                      <a:r>
                        <a:rPr lang="en-US" sz="1600" dirty="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to an inviting and inclusive community</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rgbClr val="0084D5"/>
                      </a:solidFill>
                      <a:prstDash val="solid"/>
                      <a:round/>
                      <a:headEnd type="none" w="med" len="med"/>
                      <a:tailEnd type="none" w="med" len="med"/>
                    </a:lnL>
                    <a:lnR w="6350" cap="flat" cmpd="sng" algn="ctr">
                      <a:solidFill>
                        <a:srgbClr val="E080D5"/>
                      </a:solidFill>
                      <a:prstDash val="solid"/>
                      <a:round/>
                      <a:headEnd type="none" w="med" len="med"/>
                      <a:tailEnd type="none" w="med" len="med"/>
                    </a:lnR>
                    <a:lnT w="6350" cap="flat" cmpd="sng" algn="ctr">
                      <a:solidFill>
                        <a:srgbClr val="A08ED5"/>
                      </a:solidFill>
                      <a:prstDash val="solid"/>
                      <a:round/>
                      <a:headEnd type="none" w="med" len="med"/>
                      <a:tailEnd type="none" w="med" len="med"/>
                    </a:lnT>
                    <a:lnB w="6350" cap="flat" cmpd="sng" algn="ctr">
                      <a:solidFill>
                        <a:srgbClr val="E080D5"/>
                      </a:solidFill>
                      <a:prstDash val="solid"/>
                      <a:round/>
                      <a:headEnd type="none" w="med" len="med"/>
                      <a:tailEnd type="none" w="med" len="med"/>
                    </a:lnB>
                    <a:solidFill>
                      <a:srgbClr val="D6F2FE"/>
                    </a:solidFill>
                  </a:tcPr>
                </a:tc>
                <a:extLst>
                  <a:ext uri="{0D108BD9-81ED-4DB2-BD59-A6C34878D82A}">
                    <a16:rowId xmlns:a16="http://schemas.microsoft.com/office/drawing/2014/main" val="363339018"/>
                  </a:ext>
                </a:extLst>
              </a:tr>
              <a:tr h="1103622">
                <a:tc>
                  <a:txBody>
                    <a:bodyPr/>
                    <a:lstStyle/>
                    <a:p>
                      <a:pPr algn="l" rtl="0" fontAlgn="base"/>
                      <a:r>
                        <a:rPr lang="en-US" sz="1600" b="1" i="0" dirty="0">
                          <a:solidFill>
                            <a:srgbClr val="000000"/>
                          </a:solidFill>
                          <a:effectLst/>
                          <a:latin typeface="Calibri" panose="020F0502020204030204" pitchFamily="34" charset="0"/>
                        </a:rPr>
                        <a:t>LO 2</a:t>
                      </a:r>
                      <a:r>
                        <a:rPr lang="en-US" sz="1600" b="0" i="0" dirty="0">
                          <a:solidFill>
                            <a:srgbClr val="000000"/>
                          </a:solidFill>
                          <a:effectLst/>
                          <a:latin typeface="Calibri" panose="020F0502020204030204" pitchFamily="34" charset="0"/>
                        </a:rPr>
                        <a:t> </a:t>
                      </a:r>
                      <a:r>
                        <a:rPr lang="en-US" sz="16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Students apply inclusive leadership practices to build inviting and inclusive groups, organizations, or communities</a:t>
                      </a:r>
                      <a:endParaRPr lang="en-US" sz="1600" b="0" i="0" dirty="0">
                        <a:solidFill>
                          <a:schemeClr val="bg1"/>
                        </a:solidFill>
                        <a:effectLst/>
                      </a:endParaRPr>
                    </a:p>
                  </a:txBody>
                  <a:tcPr marL="65562" marR="65562" marT="32781" marB="32781">
                    <a:lnL w="6350" cap="flat" cmpd="sng" algn="ctr">
                      <a:solidFill>
                        <a:srgbClr val="3081D5"/>
                      </a:solidFill>
                      <a:prstDash val="solid"/>
                      <a:round/>
                      <a:headEnd type="none" w="med" len="med"/>
                      <a:tailEnd type="none" w="med" len="med"/>
                    </a:lnL>
                    <a:lnR w="6350" cap="flat" cmpd="sng" algn="ctr">
                      <a:solidFill>
                        <a:srgbClr val="3081D5"/>
                      </a:solidFill>
                      <a:prstDash val="solid"/>
                      <a:round/>
                      <a:headEnd type="none" w="med" len="med"/>
                      <a:tailEnd type="none" w="med" len="med"/>
                    </a:lnR>
                    <a:lnT w="6350" cap="flat" cmpd="sng" algn="ctr">
                      <a:solidFill>
                        <a:srgbClr val="5084D5"/>
                      </a:solidFill>
                      <a:prstDash val="solid"/>
                      <a:round/>
                      <a:headEnd type="none" w="med" len="med"/>
                      <a:tailEnd type="none" w="med" len="med"/>
                    </a:lnT>
                    <a:lnB w="6350" cap="flat" cmpd="sng" algn="ctr">
                      <a:solidFill>
                        <a:srgbClr val="3081D5"/>
                      </a:solidFill>
                      <a:prstDash val="solid"/>
                      <a:round/>
                      <a:headEnd type="none" w="med" len="med"/>
                      <a:tailEnd type="none" w="med" len="med"/>
                    </a:lnB>
                    <a:solidFill>
                      <a:srgbClr val="D6F2FE"/>
                    </a:solidFill>
                  </a:tcPr>
                </a:tc>
                <a:tc>
                  <a:txBody>
                    <a:bodyPr/>
                    <a:lstStyle/>
                    <a:p>
                      <a:pPr algn="l" rtl="0" fontAlgn="base"/>
                      <a:r>
                        <a:rPr lang="en-US" sz="1600"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Students </a:t>
                      </a:r>
                      <a:r>
                        <a:rPr lang="en-US" sz="1600" b="1"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describe </a:t>
                      </a:r>
                      <a:r>
                        <a:rPr lang="en-US" sz="1600"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the characteristics of, and skills they can develop to enact inclusive leadership </a:t>
                      </a:r>
                      <a:endParaRPr lang="en-US" sz="1600" b="1" i="0" dirty="0">
                        <a:solidFill>
                          <a:schemeClr val="bg1"/>
                        </a:solidFill>
                        <a:effectLst/>
                      </a:endParaRPr>
                    </a:p>
                    <a:p>
                      <a:pPr algn="l" rtl="0" fontAlgn="base"/>
                      <a:r>
                        <a:rPr lang="en-US" sz="1600" b="1" i="0" dirty="0">
                          <a:effectLst/>
                          <a:latin typeface="Calibri" panose="020F0502020204030204" pitchFamily="34" charset="0"/>
                        </a:rPr>
                        <a:t> </a:t>
                      </a:r>
                      <a:endParaRPr lang="en-US" sz="1600" b="1" i="0" dirty="0">
                        <a:effectLst/>
                      </a:endParaRPr>
                    </a:p>
                  </a:txBody>
                  <a:tcPr marL="65562" marR="65562" marT="32781" marB="32781">
                    <a:lnL w="6350" cap="flat" cmpd="sng" algn="ctr">
                      <a:solidFill>
                        <a:srgbClr val="3081D5"/>
                      </a:solidFill>
                      <a:prstDash val="solid"/>
                      <a:round/>
                      <a:headEnd type="none" w="med" len="med"/>
                      <a:tailEnd type="none" w="med" len="med"/>
                    </a:lnL>
                    <a:lnR w="6350" cap="flat" cmpd="sng" algn="ctr">
                      <a:solidFill>
                        <a:srgbClr val="608DD5"/>
                      </a:solidFill>
                      <a:prstDash val="solid"/>
                      <a:round/>
                      <a:headEnd type="none" w="med" len="med"/>
                      <a:tailEnd type="none" w="med" len="med"/>
                    </a:lnR>
                    <a:lnT w="6350" cap="flat" cmpd="sng" algn="ctr">
                      <a:solidFill>
                        <a:srgbClr val="608DD5"/>
                      </a:solidFill>
                      <a:prstDash val="solid"/>
                      <a:round/>
                      <a:headEnd type="none" w="med" len="med"/>
                      <a:tailEnd type="none" w="med" len="med"/>
                    </a:lnT>
                    <a:lnB w="6350" cap="flat" cmpd="sng" algn="ctr">
                      <a:solidFill>
                        <a:srgbClr val="608DD5"/>
                      </a:solidFill>
                      <a:prstDash val="solid"/>
                      <a:round/>
                      <a:headEnd type="none" w="med" len="med"/>
                      <a:tailEnd type="none" w="med" len="med"/>
                    </a:lnB>
                    <a:solidFill>
                      <a:srgbClr val="D6F2FE"/>
                    </a:solidFill>
                  </a:tcPr>
                </a:tc>
                <a:tc>
                  <a:txBody>
                    <a:bodyPr/>
                    <a:lstStyle/>
                    <a:p>
                      <a:pPr marL="0" marR="0">
                        <a:lnSpc>
                          <a:spcPct val="107000"/>
                        </a:lnSpc>
                        <a:spcBef>
                          <a:spcPts val="0"/>
                        </a:spcBef>
                        <a:spcAft>
                          <a:spcPts val="800"/>
                        </a:spcAft>
                      </a:pPr>
                      <a:r>
                        <a:rPr lang="en-US" sz="1600"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Students </a:t>
                      </a:r>
                      <a:r>
                        <a:rPr lang="en-US" sz="1600" b="1"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implement </a:t>
                      </a:r>
                      <a:r>
                        <a:rPr lang="en-US" sz="1600"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strategies and </a:t>
                      </a:r>
                      <a:r>
                        <a:rPr lang="en-US" sz="1600" b="1"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develop</a:t>
                      </a:r>
                      <a:r>
                        <a:rPr lang="en-US" sz="1600"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 skills to enact inclusive leadership </a:t>
                      </a:r>
                      <a:endParaRPr lang="en-US" sz="1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rtl="0" fontAlgn="base"/>
                      <a:endParaRPr lang="en-US" sz="1600" b="1" i="0" dirty="0">
                        <a:effectLst/>
                      </a:endParaRPr>
                    </a:p>
                  </a:txBody>
                  <a:tcPr marL="65562" marR="65562" marT="32781" marB="32781">
                    <a:lnL w="6350" cap="flat" cmpd="sng" algn="ctr">
                      <a:solidFill>
                        <a:srgbClr val="608DD5"/>
                      </a:solidFill>
                      <a:prstDash val="solid"/>
                      <a:round/>
                      <a:headEnd type="none" w="med" len="med"/>
                      <a:tailEnd type="none" w="med" len="med"/>
                    </a:lnL>
                    <a:lnR w="6350" cap="flat" cmpd="sng" algn="ctr">
                      <a:solidFill>
                        <a:srgbClr val="608DD5"/>
                      </a:solidFill>
                      <a:prstDash val="solid"/>
                      <a:round/>
                      <a:headEnd type="none" w="med" len="med"/>
                      <a:tailEnd type="none" w="med" len="med"/>
                    </a:lnR>
                    <a:lnT w="6350" cap="flat" cmpd="sng" algn="ctr">
                      <a:solidFill>
                        <a:srgbClr val="0084D5"/>
                      </a:solidFill>
                      <a:prstDash val="solid"/>
                      <a:round/>
                      <a:headEnd type="none" w="med" len="med"/>
                      <a:tailEnd type="none" w="med" len="med"/>
                    </a:lnT>
                    <a:lnB w="6350" cap="flat" cmpd="sng" algn="ctr">
                      <a:solidFill>
                        <a:srgbClr val="608DD5"/>
                      </a:solidFill>
                      <a:prstDash val="solid"/>
                      <a:round/>
                      <a:headEnd type="none" w="med" len="med"/>
                      <a:tailEnd type="none" w="med" len="med"/>
                    </a:lnB>
                    <a:solidFill>
                      <a:srgbClr val="D6F2FE"/>
                    </a:solidFill>
                  </a:tcPr>
                </a:tc>
                <a:tc>
                  <a:txBody>
                    <a:bodyPr/>
                    <a:lstStyle/>
                    <a:p>
                      <a:pPr algn="l" rtl="0" fontAlgn="base"/>
                      <a:r>
                        <a:rPr lang="en-US" sz="1600" b="1" i="0" dirty="0">
                          <a:effectLst/>
                          <a:latin typeface="Calibri" panose="020F0502020204030204" pitchFamily="34" charset="0"/>
                        </a:rPr>
                        <a:t> </a:t>
                      </a:r>
                      <a:r>
                        <a:rPr lang="en-US" sz="1600" b="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Students </a:t>
                      </a:r>
                      <a:r>
                        <a:rPr lang="en-US" sz="16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apply</a:t>
                      </a:r>
                      <a:r>
                        <a:rPr lang="en-US" sz="1600" b="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inclusive leadership practices to </a:t>
                      </a:r>
                      <a:r>
                        <a:rPr lang="en-US" sz="16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build</a:t>
                      </a:r>
                      <a:r>
                        <a:rPr lang="en-US" sz="1600" b="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inviting and inclusive groups, organizations, or communities</a:t>
                      </a:r>
                      <a:endParaRPr lang="en-US" sz="1600" b="0" i="0" dirty="0">
                        <a:effectLst/>
                      </a:endParaRPr>
                    </a:p>
                  </a:txBody>
                  <a:tcPr marL="65562" marR="65562" marT="32781" marB="32781">
                    <a:lnL w="6350" cap="flat" cmpd="sng" algn="ctr">
                      <a:solidFill>
                        <a:srgbClr val="608DD5"/>
                      </a:solidFill>
                      <a:prstDash val="solid"/>
                      <a:round/>
                      <a:headEnd type="none" w="med" len="med"/>
                      <a:tailEnd type="none" w="med" len="med"/>
                    </a:lnL>
                    <a:lnR w="6350" cap="flat" cmpd="sng" algn="ctr">
                      <a:solidFill>
                        <a:srgbClr val="A084D5"/>
                      </a:solidFill>
                      <a:prstDash val="solid"/>
                      <a:round/>
                      <a:headEnd type="none" w="med" len="med"/>
                      <a:tailEnd type="none" w="med" len="med"/>
                    </a:lnR>
                    <a:lnT w="6350" cap="flat" cmpd="sng" algn="ctr">
                      <a:solidFill>
                        <a:srgbClr val="E080D5"/>
                      </a:solidFill>
                      <a:prstDash val="solid"/>
                      <a:round/>
                      <a:headEnd type="none" w="med" len="med"/>
                      <a:tailEnd type="none" w="med" len="med"/>
                    </a:lnT>
                    <a:lnB w="6350" cap="flat" cmpd="sng" algn="ctr">
                      <a:solidFill>
                        <a:srgbClr val="A084D5"/>
                      </a:solidFill>
                      <a:prstDash val="solid"/>
                      <a:round/>
                      <a:headEnd type="none" w="med" len="med"/>
                      <a:tailEnd type="none" w="med" len="med"/>
                    </a:lnB>
                    <a:solidFill>
                      <a:srgbClr val="D6F2FE"/>
                    </a:solidFill>
                  </a:tcPr>
                </a:tc>
                <a:extLst>
                  <a:ext uri="{0D108BD9-81ED-4DB2-BD59-A6C34878D82A}">
                    <a16:rowId xmlns:a16="http://schemas.microsoft.com/office/drawing/2014/main" val="2202537162"/>
                  </a:ext>
                </a:extLst>
              </a:tr>
              <a:tr h="1267526">
                <a:tc>
                  <a:txBody>
                    <a:bodyPr/>
                    <a:lstStyle/>
                    <a:p>
                      <a:pPr marL="0" marR="0">
                        <a:lnSpc>
                          <a:spcPct val="107000"/>
                        </a:lnSpc>
                        <a:spcBef>
                          <a:spcPts val="0"/>
                        </a:spcBef>
                        <a:spcAft>
                          <a:spcPts val="800"/>
                        </a:spcAft>
                      </a:pPr>
                      <a:r>
                        <a:rPr lang="en-US" sz="1600" b="1" i="0" dirty="0" smtClean="0">
                          <a:solidFill>
                            <a:srgbClr val="000000"/>
                          </a:solidFill>
                          <a:effectLst/>
                          <a:latin typeface="Calibri" panose="020F0502020204030204" pitchFamily="34" charset="0"/>
                        </a:rPr>
                        <a:t>LO 3</a:t>
                      </a:r>
                      <a:r>
                        <a:rPr lang="en-US" sz="1600" b="0" i="0" dirty="0" smtClean="0">
                          <a:solidFill>
                            <a:srgbClr val="000000"/>
                          </a:solidFill>
                          <a:effectLst/>
                          <a:latin typeface="Calibri" panose="020F0502020204030204" pitchFamily="34" charset="0"/>
                        </a:rPr>
                        <a:t> </a:t>
                      </a:r>
                      <a:r>
                        <a:rPr lang="en-US" sz="1600" b="1"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Students contribute to solving social problems by engaging controversy with courage</a:t>
                      </a:r>
                      <a:endParaRPr lang="en-US" sz="1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rtl="0" fontAlgn="base"/>
                      <a:endParaRPr lang="en-US" sz="1600" b="0" i="0" dirty="0">
                        <a:effectLst/>
                      </a:endParaRPr>
                    </a:p>
                  </a:txBody>
                  <a:tcPr marL="65562" marR="65562" marT="32781" marB="32781">
                    <a:lnL w="6350" cap="flat" cmpd="sng" algn="ctr">
                      <a:solidFill>
                        <a:srgbClr val="8081D5"/>
                      </a:solidFill>
                      <a:prstDash val="solid"/>
                      <a:round/>
                      <a:headEnd type="none" w="med" len="med"/>
                      <a:tailEnd type="none" w="med" len="med"/>
                    </a:lnL>
                    <a:lnR w="6350" cap="flat" cmpd="sng" algn="ctr">
                      <a:solidFill>
                        <a:srgbClr val="8081D5"/>
                      </a:solidFill>
                      <a:prstDash val="solid"/>
                      <a:round/>
                      <a:headEnd type="none" w="med" len="med"/>
                      <a:tailEnd type="none" w="med" len="med"/>
                    </a:lnR>
                    <a:lnT w="6350" cap="flat" cmpd="sng" algn="ctr">
                      <a:solidFill>
                        <a:srgbClr val="3081D5"/>
                      </a:solidFill>
                      <a:prstDash val="solid"/>
                      <a:round/>
                      <a:headEnd type="none" w="med" len="med"/>
                      <a:tailEnd type="none" w="med" len="med"/>
                    </a:lnT>
                    <a:lnB w="6350" cap="flat" cmpd="sng" algn="ctr">
                      <a:solidFill>
                        <a:srgbClr val="8081D5"/>
                      </a:solidFill>
                      <a:prstDash val="solid"/>
                      <a:round/>
                      <a:headEnd type="none" w="med" len="med"/>
                      <a:tailEnd type="none" w="med" len="med"/>
                    </a:lnB>
                    <a:solidFill>
                      <a:srgbClr val="D6F2FE"/>
                    </a:solidFill>
                  </a:tcPr>
                </a:tc>
                <a:tc>
                  <a:txBody>
                    <a:bodyPr/>
                    <a:lstStyle/>
                    <a:p>
                      <a:pPr algn="l" rtl="0" fontAlgn="base"/>
                      <a:r>
                        <a:rPr lang="en-US" sz="1600"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Students </a:t>
                      </a:r>
                      <a:r>
                        <a:rPr lang="en-US" sz="1600" b="1"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identify </a:t>
                      </a:r>
                      <a:r>
                        <a:rPr lang="en-US" sz="1600"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barriers to equitable engagement, and skills they can develop to engage controversy with courage</a:t>
                      </a:r>
                      <a:endParaRPr lang="en-US" sz="1600" b="1" i="0" dirty="0">
                        <a:solidFill>
                          <a:schemeClr val="bg1"/>
                        </a:solidFill>
                        <a:effectLst/>
                      </a:endParaRPr>
                    </a:p>
                  </a:txBody>
                  <a:tcPr marL="65562" marR="65562" marT="32781" marB="32781">
                    <a:lnL w="6350" cap="flat" cmpd="sng" algn="ctr">
                      <a:solidFill>
                        <a:srgbClr val="8081D5"/>
                      </a:solidFill>
                      <a:prstDash val="solid"/>
                      <a:round/>
                      <a:headEnd type="none" w="med" len="med"/>
                      <a:tailEnd type="none" w="med" len="med"/>
                    </a:lnL>
                    <a:lnR w="6350" cap="flat" cmpd="sng" algn="ctr">
                      <a:solidFill>
                        <a:srgbClr val="A084D5"/>
                      </a:solidFill>
                      <a:prstDash val="solid"/>
                      <a:round/>
                      <a:headEnd type="none" w="med" len="med"/>
                      <a:tailEnd type="none" w="med" len="med"/>
                    </a:lnR>
                    <a:lnT w="6350" cap="flat" cmpd="sng" algn="ctr">
                      <a:solidFill>
                        <a:srgbClr val="608DD5"/>
                      </a:solidFill>
                      <a:prstDash val="solid"/>
                      <a:round/>
                      <a:headEnd type="none" w="med" len="med"/>
                      <a:tailEnd type="none" w="med" len="med"/>
                    </a:lnT>
                    <a:lnB w="6350" cap="flat" cmpd="sng" algn="ctr">
                      <a:solidFill>
                        <a:srgbClr val="A084D5"/>
                      </a:solidFill>
                      <a:prstDash val="solid"/>
                      <a:round/>
                      <a:headEnd type="none" w="med" len="med"/>
                      <a:tailEnd type="none" w="med" len="med"/>
                    </a:lnB>
                    <a:solidFill>
                      <a:srgbClr val="D6F2FE"/>
                    </a:solidFill>
                  </a:tcPr>
                </a:tc>
                <a:tc>
                  <a:txBody>
                    <a:bodyPr/>
                    <a:lstStyle/>
                    <a:p>
                      <a:pPr algn="l" rtl="0" fontAlgn="base"/>
                      <a:r>
                        <a:rPr lang="en-US" sz="1600"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Students </a:t>
                      </a:r>
                      <a:r>
                        <a:rPr lang="en-US" sz="1600" b="1"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implement </a:t>
                      </a:r>
                      <a:r>
                        <a:rPr lang="en-US" sz="1600"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strategies and </a:t>
                      </a:r>
                      <a:r>
                        <a:rPr lang="en-US" sz="1600" b="1"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develop</a:t>
                      </a:r>
                      <a:r>
                        <a:rPr lang="en-US" sz="1600"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 skills to engage controversy with courage</a:t>
                      </a:r>
                      <a:endParaRPr lang="en-US" sz="1600" b="1" i="0" dirty="0">
                        <a:solidFill>
                          <a:schemeClr val="bg1"/>
                        </a:solidFill>
                        <a:effectLst/>
                      </a:endParaRPr>
                    </a:p>
                  </a:txBody>
                  <a:tcPr marL="65562" marR="65562" marT="32781" marB="32781">
                    <a:lnL w="6350" cap="flat" cmpd="sng" algn="ctr">
                      <a:solidFill>
                        <a:srgbClr val="A084D5"/>
                      </a:solidFill>
                      <a:prstDash val="solid"/>
                      <a:round/>
                      <a:headEnd type="none" w="med" len="med"/>
                      <a:tailEnd type="none" w="med" len="med"/>
                    </a:lnL>
                    <a:lnR w="6350" cap="flat" cmpd="sng" algn="ctr">
                      <a:solidFill>
                        <a:srgbClr val="408AD5"/>
                      </a:solidFill>
                      <a:prstDash val="solid"/>
                      <a:round/>
                      <a:headEnd type="none" w="med" len="med"/>
                      <a:tailEnd type="none" w="med" len="med"/>
                    </a:lnR>
                    <a:lnT w="6350" cap="flat" cmpd="sng" algn="ctr">
                      <a:solidFill>
                        <a:srgbClr val="608DD5"/>
                      </a:solidFill>
                      <a:prstDash val="solid"/>
                      <a:round/>
                      <a:headEnd type="none" w="med" len="med"/>
                      <a:tailEnd type="none" w="med" len="med"/>
                    </a:lnT>
                    <a:lnB w="6350" cap="flat" cmpd="sng" algn="ctr">
                      <a:solidFill>
                        <a:srgbClr val="408AD5"/>
                      </a:solidFill>
                      <a:prstDash val="solid"/>
                      <a:round/>
                      <a:headEnd type="none" w="med" len="med"/>
                      <a:tailEnd type="none" w="med" len="med"/>
                    </a:lnB>
                    <a:solidFill>
                      <a:srgbClr val="D6F2FE"/>
                    </a:solidFill>
                  </a:tcPr>
                </a:tc>
                <a:tc>
                  <a:txBody>
                    <a:bodyPr/>
                    <a:lstStyle/>
                    <a:p>
                      <a:pPr algn="l" rtl="0" fontAlgn="base"/>
                      <a:r>
                        <a:rPr lang="en-US" sz="1600"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Students </a:t>
                      </a:r>
                      <a:r>
                        <a:rPr lang="en-US" sz="1600" b="1"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contribute</a:t>
                      </a:r>
                      <a:r>
                        <a:rPr lang="en-US" sz="1600" dirty="0" smtClean="0">
                          <a:solidFill>
                            <a:schemeClr val="bg1"/>
                          </a:solidFill>
                          <a:effectLst/>
                          <a:latin typeface="Calibri" panose="020F0502020204030204" pitchFamily="34" charset="0"/>
                          <a:ea typeface="Calibri Light" panose="020F0302020204030204" pitchFamily="34" charset="0"/>
                          <a:cs typeface="Times New Roman" panose="02020603050405020304" pitchFamily="18" charset="0"/>
                        </a:rPr>
                        <a:t> to solving social problems by engaging controversy with courage</a:t>
                      </a:r>
                      <a:endParaRPr lang="en-US" sz="1600" b="1" i="0" dirty="0">
                        <a:solidFill>
                          <a:schemeClr val="bg1"/>
                        </a:solidFill>
                        <a:effectLst/>
                      </a:endParaRPr>
                    </a:p>
                  </a:txBody>
                  <a:tcPr marL="65562" marR="65562" marT="32781" marB="32781">
                    <a:lnL w="6350" cap="flat" cmpd="sng" algn="ctr">
                      <a:solidFill>
                        <a:srgbClr val="408AD5"/>
                      </a:solidFill>
                      <a:prstDash val="solid"/>
                      <a:round/>
                      <a:headEnd type="none" w="med" len="med"/>
                      <a:tailEnd type="none" w="med" len="med"/>
                    </a:lnL>
                    <a:lnR w="6350" cap="flat" cmpd="sng" algn="ctr">
                      <a:solidFill>
                        <a:srgbClr val="408AD5"/>
                      </a:solidFill>
                      <a:prstDash val="solid"/>
                      <a:round/>
                      <a:headEnd type="none" w="med" len="med"/>
                      <a:tailEnd type="none" w="med" len="med"/>
                    </a:lnR>
                    <a:lnT w="6350" cap="flat" cmpd="sng" algn="ctr">
                      <a:solidFill>
                        <a:srgbClr val="A084D5"/>
                      </a:solidFill>
                      <a:prstDash val="solid"/>
                      <a:round/>
                      <a:headEnd type="none" w="med" len="med"/>
                      <a:tailEnd type="none" w="med" len="med"/>
                    </a:lnT>
                    <a:lnB w="6350" cap="flat" cmpd="sng" algn="ctr">
                      <a:solidFill>
                        <a:srgbClr val="408AD5"/>
                      </a:solidFill>
                      <a:prstDash val="solid"/>
                      <a:round/>
                      <a:headEnd type="none" w="med" len="med"/>
                      <a:tailEnd type="none" w="med" len="med"/>
                    </a:lnB>
                    <a:solidFill>
                      <a:srgbClr val="D6F2FE"/>
                    </a:solidFill>
                  </a:tcPr>
                </a:tc>
                <a:extLst>
                  <a:ext uri="{0D108BD9-81ED-4DB2-BD59-A6C34878D82A}">
                    <a16:rowId xmlns:a16="http://schemas.microsoft.com/office/drawing/2014/main" val="45693501"/>
                  </a:ext>
                </a:extLst>
              </a:tr>
            </a:tbl>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2609703"/>
      </p:ext>
    </p:extLst>
  </p:cSld>
  <p:clrMapOvr>
    <a:masterClrMapping/>
  </p:clrMapOvr>
  <mc:AlternateContent xmlns:mc="http://schemas.openxmlformats.org/markup-compatibility/2006" xmlns:p14="http://schemas.microsoft.com/office/powerpoint/2010/main">
    <mc:Choice Requires="p14">
      <p:transition spd="slow" p14:dur="2000" advTm="24184"/>
    </mc:Choice>
    <mc:Fallback xmlns="">
      <p:transition spd="slow" advTm="24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058"/>
            <a:ext cx="12192000" cy="769441"/>
          </a:xfrm>
          <a:prstGeom prst="rect">
            <a:avLst/>
          </a:prstGeom>
          <a:solidFill>
            <a:schemeClr val="tx1"/>
          </a:solidFill>
        </p:spPr>
        <p:txBody>
          <a:bodyPr wrap="square" rtlCol="0">
            <a:spAutoFit/>
          </a:bodyPr>
          <a:lstStyle/>
          <a:p>
            <a:pPr algn="ctr"/>
            <a:r>
              <a:rPr lang="en-US" sz="4400" b="1">
                <a:solidFill>
                  <a:schemeClr val="bg1"/>
                </a:solidFill>
              </a:rPr>
              <a:t>VALUES DEVELOPMENT</a:t>
            </a:r>
          </a:p>
        </p:txBody>
      </p:sp>
      <p:sp>
        <p:nvSpPr>
          <p:cNvPr id="3" name="TextBox 2"/>
          <p:cNvSpPr txBox="1"/>
          <p:nvPr/>
        </p:nvSpPr>
        <p:spPr>
          <a:xfrm>
            <a:off x="795130" y="2880139"/>
            <a:ext cx="10601739" cy="769441"/>
          </a:xfrm>
          <a:prstGeom prst="rect">
            <a:avLst/>
          </a:prstGeom>
          <a:noFill/>
        </p:spPr>
        <p:txBody>
          <a:bodyPr wrap="square" rtlCol="0">
            <a:spAutoFit/>
          </a:bodyPr>
          <a:lstStyle/>
          <a:p>
            <a:endParaRPr lang="en-US" sz="2000" b="1"/>
          </a:p>
          <a:p>
            <a:pPr lvl="1"/>
            <a:endParaRPr lang="en-US" sz="2400" b="1"/>
          </a:p>
        </p:txBody>
      </p:sp>
      <p:sp>
        <p:nvSpPr>
          <p:cNvPr id="4" name="TextBox 3">
            <a:extLst>
              <a:ext uri="{FF2B5EF4-FFF2-40B4-BE49-F238E27FC236}">
                <a16:creationId xmlns:a16="http://schemas.microsoft.com/office/drawing/2014/main" id="{D6C57646-AF08-44CF-A0E6-18E846014A0C}"/>
              </a:ext>
            </a:extLst>
          </p:cNvPr>
          <p:cNvSpPr txBox="1"/>
          <p:nvPr/>
        </p:nvSpPr>
        <p:spPr>
          <a:xfrm>
            <a:off x="406399" y="759383"/>
            <a:ext cx="11379200" cy="6217087"/>
          </a:xfrm>
          <a:prstGeom prst="rect">
            <a:avLst/>
          </a:prstGeom>
          <a:solidFill>
            <a:schemeClr val="tx1"/>
          </a:solidFill>
        </p:spPr>
        <p:txBody>
          <a:bodyPr wrap="square" rtlCol="0">
            <a:spAutoFit/>
          </a:bodyPr>
          <a:lstStyle/>
          <a:p>
            <a:pPr algn="ctr" rtl="0" fontAlgn="base"/>
            <a:r>
              <a:rPr lang="en-US" sz="2400" b="1" i="0">
                <a:solidFill>
                  <a:srgbClr val="000000"/>
                </a:solidFill>
                <a:effectLst/>
              </a:rPr>
              <a:t>GOAL</a:t>
            </a:r>
            <a:r>
              <a:rPr lang="en-US" sz="2400" i="1">
                <a:solidFill>
                  <a:srgbClr val="000000"/>
                </a:solidFill>
              </a:rPr>
              <a:t> </a:t>
            </a:r>
          </a:p>
          <a:p>
            <a:pPr algn="ctr" rtl="0" fontAlgn="base"/>
            <a:r>
              <a:rPr lang="en-US" sz="2400" b="0" i="1">
                <a:solidFill>
                  <a:srgbClr val="000000"/>
                </a:solidFill>
                <a:effectLst/>
                <a:latin typeface="Calibri" panose="020F0502020204030204" pitchFamily="34" charset="0"/>
              </a:rPr>
              <a:t>Students will be able to actualize their values through congruent behavior. </a:t>
            </a:r>
          </a:p>
          <a:p>
            <a:pPr algn="ctr" rtl="0" fontAlgn="base"/>
            <a:endParaRPr lang="en-US" sz="2400" b="0" i="1">
              <a:solidFill>
                <a:srgbClr val="000000"/>
              </a:solidFill>
              <a:effectLst/>
              <a:latin typeface="Calibri" panose="020F0502020204030204" pitchFamily="34" charset="0"/>
            </a:endParaRPr>
          </a:p>
          <a:p>
            <a:pPr algn="ctr" rtl="0" fontAlgn="base"/>
            <a:endParaRPr lang="en-US" sz="2400" i="1">
              <a:solidFill>
                <a:srgbClr val="000000"/>
              </a:solidFill>
              <a:latin typeface="Calibri" panose="020F0502020204030204" pitchFamily="34" charset="0"/>
            </a:endParaRPr>
          </a:p>
          <a:p>
            <a:pPr algn="ctr" rtl="0" fontAlgn="base"/>
            <a:endParaRPr lang="en-US" sz="2400" b="0" i="1">
              <a:solidFill>
                <a:srgbClr val="000000"/>
              </a:solidFill>
              <a:effectLst/>
              <a:latin typeface="Calibri" panose="020F0502020204030204" pitchFamily="34" charset="0"/>
            </a:endParaRPr>
          </a:p>
          <a:p>
            <a:pPr algn="ctr" rtl="0" fontAlgn="base"/>
            <a:endParaRPr lang="en-US" sz="2400" i="1">
              <a:solidFill>
                <a:srgbClr val="000000"/>
              </a:solidFill>
              <a:latin typeface="Calibri" panose="020F0502020204030204" pitchFamily="34" charset="0"/>
            </a:endParaRPr>
          </a:p>
          <a:p>
            <a:pPr algn="ctr" rtl="0" fontAlgn="base"/>
            <a:endParaRPr lang="en-US" sz="2400" b="0" i="1">
              <a:solidFill>
                <a:srgbClr val="000000"/>
              </a:solidFill>
              <a:effectLst/>
              <a:latin typeface="Calibri" panose="020F0502020204030204" pitchFamily="34" charset="0"/>
            </a:endParaRPr>
          </a:p>
          <a:p>
            <a:pPr algn="ctr" rtl="0" fontAlgn="base"/>
            <a:endParaRPr lang="en-US" sz="2400" i="1">
              <a:solidFill>
                <a:srgbClr val="000000"/>
              </a:solidFill>
              <a:latin typeface="Calibri" panose="020F0502020204030204" pitchFamily="34" charset="0"/>
            </a:endParaRPr>
          </a:p>
          <a:p>
            <a:pPr algn="ctr" rtl="0" fontAlgn="base"/>
            <a:endParaRPr lang="en-US" sz="2400" b="0" i="1">
              <a:solidFill>
                <a:srgbClr val="000000"/>
              </a:solidFill>
              <a:effectLst/>
              <a:latin typeface="Calibri" panose="020F0502020204030204" pitchFamily="34" charset="0"/>
            </a:endParaRPr>
          </a:p>
          <a:p>
            <a:pPr algn="ctr" rtl="0" fontAlgn="base"/>
            <a:endParaRPr lang="en-US" sz="2400" i="1">
              <a:solidFill>
                <a:srgbClr val="000000"/>
              </a:solidFill>
              <a:latin typeface="Calibri" panose="020F0502020204030204" pitchFamily="34" charset="0"/>
            </a:endParaRPr>
          </a:p>
          <a:p>
            <a:pPr algn="ctr" rtl="0" fontAlgn="base"/>
            <a:endParaRPr lang="en-US" sz="2400" b="0" i="1">
              <a:solidFill>
                <a:srgbClr val="000000"/>
              </a:solidFill>
              <a:effectLst/>
              <a:latin typeface="Calibri" panose="020F0502020204030204" pitchFamily="34" charset="0"/>
            </a:endParaRPr>
          </a:p>
          <a:p>
            <a:pPr algn="ctr" rtl="0" fontAlgn="base"/>
            <a:endParaRPr lang="en-US" sz="2400" i="1">
              <a:solidFill>
                <a:srgbClr val="000000"/>
              </a:solidFill>
              <a:latin typeface="Calibri" panose="020F0502020204030204" pitchFamily="34" charset="0"/>
            </a:endParaRPr>
          </a:p>
          <a:p>
            <a:pPr algn="ctr" rtl="0" fontAlgn="base"/>
            <a:endParaRPr lang="en-US" sz="2400" b="0" i="1">
              <a:solidFill>
                <a:srgbClr val="000000"/>
              </a:solidFill>
              <a:effectLst/>
              <a:latin typeface="Calibri" panose="020F0502020204030204" pitchFamily="34" charset="0"/>
            </a:endParaRPr>
          </a:p>
          <a:p>
            <a:pPr algn="ctr" rtl="0" fontAlgn="base"/>
            <a:r>
              <a:rPr lang="en-US" sz="2400" b="0" i="0">
                <a:solidFill>
                  <a:srgbClr val="000000"/>
                </a:solidFill>
                <a:effectLst/>
                <a:latin typeface="Calibri" panose="020F0502020204030204" pitchFamily="34" charset="0"/>
              </a:rPr>
              <a:t> </a:t>
            </a:r>
            <a:endParaRPr lang="en-US" sz="2400" b="0" i="0">
              <a:solidFill>
                <a:srgbClr val="000000"/>
              </a:solidFill>
              <a:effectLst/>
            </a:endParaRPr>
          </a:p>
          <a:p>
            <a:pPr algn="ctr" rtl="0" fontAlgn="base"/>
            <a:endParaRPr lang="en-US" sz="2400">
              <a:solidFill>
                <a:srgbClr val="000000"/>
              </a:solidFill>
            </a:endParaRPr>
          </a:p>
          <a:p>
            <a:pPr algn="l" rtl="0" fontAlgn="base"/>
            <a:endParaRPr lang="en-US" sz="2000" b="0" i="0">
              <a:solidFill>
                <a:srgbClr val="000000"/>
              </a:solidFill>
              <a:effectLst/>
            </a:endParaRPr>
          </a:p>
          <a:p>
            <a:endParaRPr lang="en-US"/>
          </a:p>
        </p:txBody>
      </p:sp>
      <p:graphicFrame>
        <p:nvGraphicFramePr>
          <p:cNvPr id="5" name="Table 4">
            <a:extLst>
              <a:ext uri="{FF2B5EF4-FFF2-40B4-BE49-F238E27FC236}">
                <a16:creationId xmlns:a16="http://schemas.microsoft.com/office/drawing/2014/main" id="{F6DD3825-BEB8-465F-B69B-2B3D45C795AD}"/>
              </a:ext>
            </a:extLst>
          </p:cNvPr>
          <p:cNvGraphicFramePr>
            <a:graphicFrameLocks noGrp="1"/>
          </p:cNvGraphicFramePr>
          <p:nvPr>
            <p:extLst>
              <p:ext uri="{D42A27DB-BD31-4B8C-83A1-F6EECF244321}">
                <p14:modId xmlns:p14="http://schemas.microsoft.com/office/powerpoint/2010/main" val="3491626956"/>
              </p:ext>
            </p:extLst>
          </p:nvPr>
        </p:nvGraphicFramePr>
        <p:xfrm>
          <a:off x="406399" y="1771520"/>
          <a:ext cx="11379200" cy="4300813"/>
        </p:xfrm>
        <a:graphic>
          <a:graphicData uri="http://schemas.openxmlformats.org/drawingml/2006/table">
            <a:tbl>
              <a:tblPr/>
              <a:tblGrid>
                <a:gridCol w="2042005">
                  <a:extLst>
                    <a:ext uri="{9D8B030D-6E8A-4147-A177-3AD203B41FA5}">
                      <a16:colId xmlns:a16="http://schemas.microsoft.com/office/drawing/2014/main" val="3794274405"/>
                    </a:ext>
                  </a:extLst>
                </a:gridCol>
                <a:gridCol w="2680852">
                  <a:extLst>
                    <a:ext uri="{9D8B030D-6E8A-4147-A177-3AD203B41FA5}">
                      <a16:colId xmlns:a16="http://schemas.microsoft.com/office/drawing/2014/main" val="448908093"/>
                    </a:ext>
                  </a:extLst>
                </a:gridCol>
                <a:gridCol w="3517408">
                  <a:extLst>
                    <a:ext uri="{9D8B030D-6E8A-4147-A177-3AD203B41FA5}">
                      <a16:colId xmlns:a16="http://schemas.microsoft.com/office/drawing/2014/main" val="2994867232"/>
                    </a:ext>
                  </a:extLst>
                </a:gridCol>
                <a:gridCol w="3138935">
                  <a:extLst>
                    <a:ext uri="{9D8B030D-6E8A-4147-A177-3AD203B41FA5}">
                      <a16:colId xmlns:a16="http://schemas.microsoft.com/office/drawing/2014/main" val="1572176762"/>
                    </a:ext>
                  </a:extLst>
                </a:gridCol>
              </a:tblGrid>
              <a:tr h="553559">
                <a:tc>
                  <a:txBody>
                    <a:bodyPr/>
                    <a:lstStyle/>
                    <a:p>
                      <a:pPr algn="l" rtl="0" fontAlgn="base"/>
                      <a:r>
                        <a:rPr lang="en-US" sz="1400" b="1" i="0" dirty="0">
                          <a:solidFill>
                            <a:schemeClr val="bg1"/>
                          </a:solidFill>
                          <a:effectLst/>
                          <a:latin typeface="Calibri" panose="020F0502020204030204" pitchFamily="34" charset="0"/>
                        </a:rPr>
                        <a:t> </a:t>
                      </a:r>
                    </a:p>
                    <a:p>
                      <a:pPr algn="l" rtl="0" fontAlgn="base"/>
                      <a:r>
                        <a:rPr lang="en-US" sz="1400" b="0" i="0" dirty="0">
                          <a:solidFill>
                            <a:schemeClr val="bg1"/>
                          </a:solidFill>
                          <a:effectLst/>
                          <a:latin typeface="Calibri" panose="020F0502020204030204" pitchFamily="34" charset="0"/>
                        </a:rPr>
                        <a:t> </a:t>
                      </a:r>
                      <a:endParaRPr lang="en-US" sz="1400" b="0" i="0" dirty="0">
                        <a:solidFill>
                          <a:schemeClr val="bg1"/>
                        </a:solidFill>
                        <a:effectLst/>
                      </a:endParaRPr>
                    </a:p>
                  </a:txBody>
                  <a:tcPr marL="51303" marR="51303" marT="25652" marB="25652">
                    <a:lnL w="6350" cap="flat" cmpd="sng" algn="ctr">
                      <a:solidFill>
                        <a:srgbClr val="10F0D9"/>
                      </a:solidFill>
                      <a:prstDash val="solid"/>
                      <a:round/>
                      <a:headEnd type="none" w="med" len="med"/>
                      <a:tailEnd type="none" w="med" len="med"/>
                    </a:lnL>
                    <a:lnR w="6350" cap="flat" cmpd="sng" algn="ctr">
                      <a:solidFill>
                        <a:srgbClr val="10F0D9"/>
                      </a:solidFill>
                      <a:prstDash val="solid"/>
                      <a:round/>
                      <a:headEnd type="none" w="med" len="med"/>
                      <a:tailEnd type="none" w="med" len="med"/>
                    </a:lnR>
                    <a:lnT w="6350" cap="flat" cmpd="sng" algn="ctr">
                      <a:solidFill>
                        <a:srgbClr val="10F0D9"/>
                      </a:solidFill>
                      <a:prstDash val="solid"/>
                      <a:round/>
                      <a:headEnd type="none" w="med" len="med"/>
                      <a:tailEnd type="none" w="med" len="med"/>
                    </a:lnT>
                    <a:lnB w="6350" cap="flat" cmpd="sng" algn="ctr">
                      <a:solidFill>
                        <a:srgbClr val="10F0D9"/>
                      </a:solidFill>
                      <a:prstDash val="solid"/>
                      <a:round/>
                      <a:headEnd type="none" w="med" len="med"/>
                      <a:tailEnd type="none" w="med" len="med"/>
                    </a:lnB>
                    <a:solidFill>
                      <a:srgbClr val="DEEAF6"/>
                    </a:solidFill>
                  </a:tcPr>
                </a:tc>
                <a:tc>
                  <a:txBody>
                    <a:bodyPr/>
                    <a:lstStyle/>
                    <a:p>
                      <a:pPr algn="ctr" rtl="0" fontAlgn="base"/>
                      <a:r>
                        <a:rPr lang="en-US" sz="1400" b="1" i="0">
                          <a:solidFill>
                            <a:schemeClr val="bg1"/>
                          </a:solidFill>
                          <a:effectLst/>
                          <a:latin typeface="Calibri" panose="020F0502020204030204" pitchFamily="34" charset="0"/>
                        </a:rPr>
                        <a:t>Moving Into</a:t>
                      </a:r>
                      <a:r>
                        <a:rPr lang="en-US" sz="1400" b="0" i="0">
                          <a:solidFill>
                            <a:schemeClr val="bg1"/>
                          </a:solidFill>
                          <a:effectLst/>
                          <a:latin typeface="Calibri" panose="020F0502020204030204" pitchFamily="34" charset="0"/>
                        </a:rPr>
                        <a:t> </a:t>
                      </a:r>
                      <a:endParaRPr lang="en-US" sz="1400" b="0" i="0">
                        <a:solidFill>
                          <a:schemeClr val="bg1"/>
                        </a:solidFill>
                        <a:effectLst/>
                      </a:endParaRPr>
                    </a:p>
                    <a:p>
                      <a:pPr algn="ctr" rtl="0" fontAlgn="base"/>
                      <a:r>
                        <a:rPr lang="en-US" sz="1400" b="0" i="0">
                          <a:solidFill>
                            <a:schemeClr val="bg1"/>
                          </a:solidFill>
                          <a:effectLst/>
                          <a:latin typeface="Calibri" panose="020F0502020204030204" pitchFamily="34" charset="0"/>
                        </a:rPr>
                        <a:t> </a:t>
                      </a:r>
                      <a:endParaRPr lang="en-US" sz="1400" b="0" i="0">
                        <a:solidFill>
                          <a:schemeClr val="bg1"/>
                        </a:solidFill>
                        <a:effectLst/>
                      </a:endParaRPr>
                    </a:p>
                  </a:txBody>
                  <a:tcPr marL="51303" marR="51303" marT="25652" marB="25652">
                    <a:lnL w="6350" cap="flat" cmpd="sng" algn="ctr">
                      <a:solidFill>
                        <a:srgbClr val="10F0D9"/>
                      </a:solidFill>
                      <a:prstDash val="solid"/>
                      <a:round/>
                      <a:headEnd type="none" w="med" len="med"/>
                      <a:tailEnd type="none" w="med" len="med"/>
                    </a:lnL>
                    <a:lnR w="6350" cap="flat" cmpd="sng" algn="ctr">
                      <a:solidFill>
                        <a:srgbClr val="10F0D9"/>
                      </a:solidFill>
                      <a:prstDash val="solid"/>
                      <a:round/>
                      <a:headEnd type="none" w="med" len="med"/>
                      <a:tailEnd type="none" w="med" len="med"/>
                    </a:lnR>
                    <a:lnT w="6350" cap="flat" cmpd="sng" algn="ctr">
                      <a:solidFill>
                        <a:srgbClr val="10F0D9"/>
                      </a:solidFill>
                      <a:prstDash val="solid"/>
                      <a:round/>
                      <a:headEnd type="none" w="med" len="med"/>
                      <a:tailEnd type="none" w="med" len="med"/>
                    </a:lnT>
                    <a:lnB w="6350" cap="flat" cmpd="sng" algn="ctr">
                      <a:solidFill>
                        <a:srgbClr val="10F0D9"/>
                      </a:solidFill>
                      <a:prstDash val="solid"/>
                      <a:round/>
                      <a:headEnd type="none" w="med" len="med"/>
                      <a:tailEnd type="none" w="med" len="med"/>
                    </a:lnB>
                    <a:solidFill>
                      <a:srgbClr val="DEEAF6"/>
                    </a:solidFill>
                  </a:tcPr>
                </a:tc>
                <a:tc>
                  <a:txBody>
                    <a:bodyPr/>
                    <a:lstStyle/>
                    <a:p>
                      <a:pPr algn="ctr" rtl="0" fontAlgn="base"/>
                      <a:r>
                        <a:rPr lang="en-US" sz="1400" b="1" i="0">
                          <a:solidFill>
                            <a:schemeClr val="bg1"/>
                          </a:solidFill>
                          <a:effectLst/>
                          <a:latin typeface="Calibri" panose="020F0502020204030204" pitchFamily="34" charset="0"/>
                        </a:rPr>
                        <a:t>Moving Through</a:t>
                      </a:r>
                      <a:r>
                        <a:rPr lang="en-US" sz="1400" b="0" i="0">
                          <a:solidFill>
                            <a:schemeClr val="bg1"/>
                          </a:solidFill>
                          <a:effectLst/>
                          <a:latin typeface="Calibri" panose="020F0502020204030204" pitchFamily="34" charset="0"/>
                        </a:rPr>
                        <a:t> </a:t>
                      </a:r>
                      <a:endParaRPr lang="en-US" sz="1400" b="0" i="0">
                        <a:solidFill>
                          <a:schemeClr val="bg1"/>
                        </a:solidFill>
                        <a:effectLst/>
                      </a:endParaRPr>
                    </a:p>
                    <a:p>
                      <a:pPr algn="ctr" rtl="0" fontAlgn="base"/>
                      <a:r>
                        <a:rPr lang="en-US" sz="1400" b="1" i="0">
                          <a:solidFill>
                            <a:schemeClr val="bg1"/>
                          </a:solidFill>
                          <a:effectLst/>
                          <a:latin typeface="Calibri" panose="020F0502020204030204" pitchFamily="34" charset="0"/>
                        </a:rPr>
                        <a:t> </a:t>
                      </a:r>
                      <a:r>
                        <a:rPr lang="en-US" sz="1400" b="0" i="0">
                          <a:solidFill>
                            <a:schemeClr val="bg1"/>
                          </a:solidFill>
                          <a:effectLst/>
                          <a:latin typeface="Calibri" panose="020F0502020204030204" pitchFamily="34" charset="0"/>
                        </a:rPr>
                        <a:t> </a:t>
                      </a:r>
                      <a:endParaRPr lang="en-US" sz="1400" b="0" i="0">
                        <a:solidFill>
                          <a:schemeClr val="bg1"/>
                        </a:solidFill>
                        <a:effectLst/>
                      </a:endParaRPr>
                    </a:p>
                  </a:txBody>
                  <a:tcPr marL="51303" marR="51303" marT="25652" marB="25652">
                    <a:lnL w="6350" cap="flat" cmpd="sng" algn="ctr">
                      <a:solidFill>
                        <a:srgbClr val="10F0D9"/>
                      </a:solidFill>
                      <a:prstDash val="solid"/>
                      <a:round/>
                      <a:headEnd type="none" w="med" len="med"/>
                      <a:tailEnd type="none" w="med" len="med"/>
                    </a:lnL>
                    <a:lnR w="6350" cap="flat" cmpd="sng" algn="ctr">
                      <a:solidFill>
                        <a:srgbClr val="60F0D9"/>
                      </a:solidFill>
                      <a:prstDash val="solid"/>
                      <a:round/>
                      <a:headEnd type="none" w="med" len="med"/>
                      <a:tailEnd type="none" w="med" len="med"/>
                    </a:lnR>
                    <a:lnT w="6350" cap="flat" cmpd="sng" algn="ctr">
                      <a:solidFill>
                        <a:srgbClr val="60F0D9"/>
                      </a:solidFill>
                      <a:prstDash val="solid"/>
                      <a:round/>
                      <a:headEnd type="none" w="med" len="med"/>
                      <a:tailEnd type="none" w="med" len="med"/>
                    </a:lnT>
                    <a:lnB w="6350" cap="flat" cmpd="sng" algn="ctr">
                      <a:solidFill>
                        <a:srgbClr val="60F0D9"/>
                      </a:solidFill>
                      <a:prstDash val="solid"/>
                      <a:round/>
                      <a:headEnd type="none" w="med" len="med"/>
                      <a:tailEnd type="none" w="med" len="med"/>
                    </a:lnB>
                    <a:solidFill>
                      <a:srgbClr val="DEEAF6"/>
                    </a:solidFill>
                  </a:tcPr>
                </a:tc>
                <a:tc>
                  <a:txBody>
                    <a:bodyPr/>
                    <a:lstStyle/>
                    <a:p>
                      <a:pPr algn="ctr" rtl="0" fontAlgn="base"/>
                      <a:r>
                        <a:rPr lang="en-US" sz="1400" b="1" i="0" dirty="0">
                          <a:solidFill>
                            <a:schemeClr val="bg1"/>
                          </a:solidFill>
                          <a:effectLst/>
                          <a:latin typeface="Calibri" panose="020F0502020204030204" pitchFamily="34" charset="0"/>
                        </a:rPr>
                        <a:t>Moving </a:t>
                      </a:r>
                      <a:r>
                        <a:rPr lang="en-US" sz="1400" b="1" i="0" dirty="0" smtClean="0">
                          <a:solidFill>
                            <a:schemeClr val="bg1"/>
                          </a:solidFill>
                          <a:effectLst/>
                          <a:latin typeface="Calibri" panose="020F0502020204030204" pitchFamily="34" charset="0"/>
                        </a:rPr>
                        <a:t>On</a:t>
                      </a:r>
                      <a:endParaRPr lang="en-US" sz="1400" b="0" i="0" dirty="0">
                        <a:solidFill>
                          <a:schemeClr val="bg1"/>
                        </a:solidFill>
                        <a:effectLst/>
                      </a:endParaRPr>
                    </a:p>
                  </a:txBody>
                  <a:tcPr marL="51303" marR="51303" marT="25652" marB="25652">
                    <a:lnL w="6350" cap="flat" cmpd="sng" algn="ctr">
                      <a:solidFill>
                        <a:srgbClr val="60F0D9"/>
                      </a:solidFill>
                      <a:prstDash val="solid"/>
                      <a:round/>
                      <a:headEnd type="none" w="med" len="med"/>
                      <a:tailEnd type="none" w="med" len="med"/>
                    </a:lnL>
                    <a:lnR w="6350" cap="flat" cmpd="sng" algn="ctr">
                      <a:solidFill>
                        <a:srgbClr val="60F0D9"/>
                      </a:solidFill>
                      <a:prstDash val="solid"/>
                      <a:round/>
                      <a:headEnd type="none" w="med" len="med"/>
                      <a:tailEnd type="none" w="med" len="med"/>
                    </a:lnR>
                    <a:lnT w="6350" cap="flat" cmpd="sng" algn="ctr">
                      <a:solidFill>
                        <a:srgbClr val="60F0D9"/>
                      </a:solidFill>
                      <a:prstDash val="solid"/>
                      <a:round/>
                      <a:headEnd type="none" w="med" len="med"/>
                      <a:tailEnd type="none" w="med" len="med"/>
                    </a:lnT>
                    <a:lnB w="6350" cap="flat" cmpd="sng" algn="ctr">
                      <a:solidFill>
                        <a:srgbClr val="60F0D9"/>
                      </a:solidFill>
                      <a:prstDash val="solid"/>
                      <a:round/>
                      <a:headEnd type="none" w="med" len="med"/>
                      <a:tailEnd type="none" w="med" len="med"/>
                    </a:lnB>
                    <a:solidFill>
                      <a:srgbClr val="DEEAF6"/>
                    </a:solidFill>
                  </a:tcPr>
                </a:tc>
                <a:extLst>
                  <a:ext uri="{0D108BD9-81ED-4DB2-BD59-A6C34878D82A}">
                    <a16:rowId xmlns:a16="http://schemas.microsoft.com/office/drawing/2014/main" val="2248166430"/>
                  </a:ext>
                </a:extLst>
              </a:tr>
              <a:tr h="1521707">
                <a:tc>
                  <a:txBody>
                    <a:bodyPr/>
                    <a:lstStyle/>
                    <a:p>
                      <a:pPr marL="0" marR="0">
                        <a:lnSpc>
                          <a:spcPct val="107000"/>
                        </a:lnSpc>
                        <a:spcBef>
                          <a:spcPts val="0"/>
                        </a:spcBef>
                        <a:spcAft>
                          <a:spcPts val="800"/>
                        </a:spcAft>
                      </a:pPr>
                      <a:r>
                        <a:rPr lang="en-US" sz="1400" b="1" i="0" dirty="0" smtClean="0">
                          <a:solidFill>
                            <a:schemeClr val="bg1"/>
                          </a:solidFill>
                          <a:effectLst/>
                          <a:latin typeface="Calibri" panose="020F0502020204030204" pitchFamily="34" charset="0"/>
                        </a:rPr>
                        <a:t>LO 1</a:t>
                      </a:r>
                      <a:r>
                        <a:rPr lang="en-US" sz="1400" b="0" i="0" dirty="0" smtClean="0">
                          <a:solidFill>
                            <a:schemeClr val="bg1"/>
                          </a:solidFill>
                          <a:effectLst/>
                          <a:latin typeface="Calibri" panose="020F0502020204030204" pitchFamily="34" charset="0"/>
                        </a:rPr>
                        <a:t> </a:t>
                      </a:r>
                      <a:r>
                        <a:rPr lang="en-US" sz="16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Students routinely apply strategies, skills and behaviors to make values-based decisions</a:t>
                      </a:r>
                      <a:endParaRPr lang="en-US" sz="1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rtl="0" fontAlgn="base"/>
                      <a:endParaRPr lang="en-US" sz="1400" b="0" i="0" dirty="0" smtClean="0">
                        <a:solidFill>
                          <a:schemeClr val="bg1"/>
                        </a:solidFill>
                        <a:effectLst/>
                      </a:endParaRPr>
                    </a:p>
                    <a:p>
                      <a:pPr algn="l" rtl="0" fontAlgn="base"/>
                      <a:r>
                        <a:rPr lang="en-US" sz="1400" b="0" i="0" dirty="0">
                          <a:solidFill>
                            <a:schemeClr val="bg1"/>
                          </a:solidFill>
                          <a:effectLst/>
                          <a:latin typeface="Calibri" panose="020F0502020204030204" pitchFamily="34" charset="0"/>
                        </a:rPr>
                        <a:t> </a:t>
                      </a:r>
                      <a:endParaRPr lang="en-US" sz="1400" b="0" i="0" dirty="0">
                        <a:solidFill>
                          <a:schemeClr val="bg1"/>
                        </a:solidFill>
                        <a:effectLst/>
                      </a:endParaRPr>
                    </a:p>
                  </a:txBody>
                  <a:tcPr marL="51303" marR="51303" marT="25652" marB="25652">
                    <a:lnL w="6350" cap="flat" cmpd="sng" algn="ctr">
                      <a:solidFill>
                        <a:srgbClr val="00F1D9"/>
                      </a:solidFill>
                      <a:prstDash val="solid"/>
                      <a:round/>
                      <a:headEnd type="none" w="med" len="med"/>
                      <a:tailEnd type="none" w="med" len="med"/>
                    </a:lnL>
                    <a:lnR w="6350" cap="flat" cmpd="sng" algn="ctr">
                      <a:solidFill>
                        <a:srgbClr val="00F1D9"/>
                      </a:solidFill>
                      <a:prstDash val="solid"/>
                      <a:round/>
                      <a:headEnd type="none" w="med" len="med"/>
                      <a:tailEnd type="none" w="med" len="med"/>
                    </a:lnR>
                    <a:lnT w="6350" cap="flat" cmpd="sng" algn="ctr">
                      <a:solidFill>
                        <a:srgbClr val="10F0D9"/>
                      </a:solidFill>
                      <a:prstDash val="solid"/>
                      <a:round/>
                      <a:headEnd type="none" w="med" len="med"/>
                      <a:tailEnd type="none" w="med" len="med"/>
                    </a:lnT>
                    <a:lnB w="6350" cap="flat" cmpd="sng" algn="ctr">
                      <a:solidFill>
                        <a:srgbClr val="00F1D9"/>
                      </a:solidFill>
                      <a:prstDash val="solid"/>
                      <a:round/>
                      <a:headEnd type="none" w="med" len="med"/>
                      <a:tailEnd type="none" w="med" len="med"/>
                    </a:lnB>
                    <a:solidFill>
                      <a:srgbClr val="DEEAF6"/>
                    </a:solidFill>
                  </a:tcPr>
                </a:tc>
                <a:tc>
                  <a:txBody>
                    <a:bodyPr/>
                    <a:lstStyle/>
                    <a:p>
                      <a:pPr algn="l" rtl="0" fontAlgn="base"/>
                      <a:r>
                        <a:rPr lang="en-US" sz="1600" b="0" i="0" dirty="0">
                          <a:solidFill>
                            <a:schemeClr val="bg1"/>
                          </a:solidFill>
                          <a:effectLst/>
                          <a:latin typeface="Calibri" panose="020F0502020204030204" pitchFamily="34" charset="0"/>
                        </a:rPr>
                        <a:t>Students </a:t>
                      </a:r>
                      <a:r>
                        <a:rPr lang="en-US" sz="1600" b="1" i="0" dirty="0" smtClean="0">
                          <a:solidFill>
                            <a:schemeClr val="bg1"/>
                          </a:solidFill>
                          <a:effectLst/>
                          <a:latin typeface="Calibri" panose="020F0502020204030204" pitchFamily="34" charset="0"/>
                        </a:rPr>
                        <a:t>identify</a:t>
                      </a:r>
                      <a:r>
                        <a:rPr lang="en-US" sz="1600" b="0" i="0" baseline="0" dirty="0" smtClean="0">
                          <a:solidFill>
                            <a:schemeClr val="bg1"/>
                          </a:solidFill>
                          <a:effectLst/>
                          <a:latin typeface="Calibri" panose="020F0502020204030204" pitchFamily="34" charset="0"/>
                        </a:rPr>
                        <a:t> </a:t>
                      </a:r>
                      <a:r>
                        <a:rPr lang="en-US" sz="1600" b="0" i="0" dirty="0" smtClean="0">
                          <a:solidFill>
                            <a:schemeClr val="bg1"/>
                          </a:solidFill>
                          <a:effectLst/>
                          <a:latin typeface="Calibri" panose="020F0502020204030204" pitchFamily="34" charset="0"/>
                        </a:rPr>
                        <a:t>3-5 </a:t>
                      </a:r>
                      <a:r>
                        <a:rPr lang="en-US" sz="1600" b="0" i="0" dirty="0">
                          <a:solidFill>
                            <a:schemeClr val="bg1"/>
                          </a:solidFill>
                          <a:effectLst/>
                          <a:latin typeface="Calibri" panose="020F0502020204030204" pitchFamily="34" charset="0"/>
                        </a:rPr>
                        <a:t>of their core values </a:t>
                      </a:r>
                      <a:endParaRPr lang="en-US" sz="1600" b="0" i="0" dirty="0">
                        <a:solidFill>
                          <a:schemeClr val="bg1"/>
                        </a:solidFill>
                        <a:effectLst/>
                      </a:endParaRPr>
                    </a:p>
                  </a:txBody>
                  <a:tcPr marL="51303" marR="51303" marT="25652" marB="25652">
                    <a:lnL w="6350" cap="flat" cmpd="sng" algn="ctr">
                      <a:solidFill>
                        <a:srgbClr val="00F1D9"/>
                      </a:solidFill>
                      <a:prstDash val="solid"/>
                      <a:round/>
                      <a:headEnd type="none" w="med" len="med"/>
                      <a:tailEnd type="none" w="med" len="med"/>
                    </a:lnL>
                    <a:lnR w="6350" cap="flat" cmpd="sng" algn="ctr">
                      <a:solidFill>
                        <a:srgbClr val="50F1D9"/>
                      </a:solidFill>
                      <a:prstDash val="solid"/>
                      <a:round/>
                      <a:headEnd type="none" w="med" len="med"/>
                      <a:tailEnd type="none" w="med" len="med"/>
                    </a:lnR>
                    <a:lnT w="6350" cap="flat" cmpd="sng" algn="ctr">
                      <a:solidFill>
                        <a:srgbClr val="10F0D9"/>
                      </a:solidFill>
                      <a:prstDash val="solid"/>
                      <a:round/>
                      <a:headEnd type="none" w="med" len="med"/>
                      <a:tailEnd type="none" w="med" len="med"/>
                    </a:lnT>
                    <a:lnB w="6350" cap="flat" cmpd="sng" algn="ctr">
                      <a:solidFill>
                        <a:srgbClr val="50F1D9"/>
                      </a:solidFill>
                      <a:prstDash val="solid"/>
                      <a:round/>
                      <a:headEnd type="none" w="med" len="med"/>
                      <a:tailEnd type="none" w="med" len="med"/>
                    </a:lnB>
                    <a:solidFill>
                      <a:srgbClr val="DEEAF6"/>
                    </a:solidFill>
                  </a:tcPr>
                </a:tc>
                <a:tc>
                  <a:txBody>
                    <a:bodyPr/>
                    <a:lstStyle/>
                    <a:p>
                      <a:pPr algn="l" rtl="0" fontAlgn="base"/>
                      <a:r>
                        <a:rPr lang="en-US" sz="1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Students </a:t>
                      </a:r>
                      <a:r>
                        <a:rPr lang="en-US" sz="16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develop</a:t>
                      </a:r>
                      <a:r>
                        <a:rPr lang="en-US" sz="1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strategies, skills and behaviors to guide them in engaging their core values in decision-making</a:t>
                      </a:r>
                      <a:endParaRPr lang="en-US" sz="1600" b="1" i="0" dirty="0">
                        <a:solidFill>
                          <a:schemeClr val="bg1"/>
                        </a:solidFill>
                        <a:effectLst/>
                      </a:endParaRPr>
                    </a:p>
                  </a:txBody>
                  <a:tcPr marL="51303" marR="51303" marT="25652" marB="25652">
                    <a:lnL w="6350" cap="flat" cmpd="sng" algn="ctr">
                      <a:solidFill>
                        <a:srgbClr val="50F1D9"/>
                      </a:solidFill>
                      <a:prstDash val="solid"/>
                      <a:round/>
                      <a:headEnd type="none" w="med" len="med"/>
                      <a:tailEnd type="none" w="med" len="med"/>
                    </a:lnL>
                    <a:lnR w="6350" cap="flat" cmpd="sng" algn="ctr">
                      <a:solidFill>
                        <a:srgbClr val="20F4D9"/>
                      </a:solidFill>
                      <a:prstDash val="solid"/>
                      <a:round/>
                      <a:headEnd type="none" w="med" len="med"/>
                      <a:tailEnd type="none" w="med" len="med"/>
                    </a:lnR>
                    <a:lnT w="6350" cap="flat" cmpd="sng" algn="ctr">
                      <a:solidFill>
                        <a:srgbClr val="60F0D9"/>
                      </a:solidFill>
                      <a:prstDash val="solid"/>
                      <a:round/>
                      <a:headEnd type="none" w="med" len="med"/>
                      <a:tailEnd type="none" w="med" len="med"/>
                    </a:lnT>
                    <a:lnB w="6350" cap="flat" cmpd="sng" algn="ctr">
                      <a:solidFill>
                        <a:srgbClr val="20F4D9"/>
                      </a:solidFill>
                      <a:prstDash val="solid"/>
                      <a:round/>
                      <a:headEnd type="none" w="med" len="med"/>
                      <a:tailEnd type="none" w="med" len="med"/>
                    </a:lnB>
                    <a:solidFill>
                      <a:srgbClr val="DEEAF6"/>
                    </a:solidFill>
                  </a:tcPr>
                </a:tc>
                <a:tc>
                  <a:txBody>
                    <a:bodyPr/>
                    <a:lstStyle/>
                    <a:p>
                      <a:pPr algn="l" rtl="0" fontAlgn="base"/>
                      <a:r>
                        <a:rPr lang="en-US" sz="1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Students routinely </a:t>
                      </a:r>
                      <a:r>
                        <a:rPr lang="en-US" sz="16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apply</a:t>
                      </a:r>
                      <a:r>
                        <a:rPr lang="en-US" sz="1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strategies, skills and behaviors to make values-based decisions</a:t>
                      </a:r>
                      <a:endParaRPr lang="en-US" sz="1600" b="1" i="0" dirty="0">
                        <a:solidFill>
                          <a:schemeClr val="bg1"/>
                        </a:solidFill>
                        <a:effectLst/>
                      </a:endParaRPr>
                    </a:p>
                  </a:txBody>
                  <a:tcPr marL="51303" marR="51303" marT="25652" marB="25652">
                    <a:lnL w="6350" cap="flat" cmpd="sng" algn="ctr">
                      <a:solidFill>
                        <a:srgbClr val="20F4D9"/>
                      </a:solidFill>
                      <a:prstDash val="solid"/>
                      <a:round/>
                      <a:headEnd type="none" w="med" len="med"/>
                      <a:tailEnd type="none" w="med" len="med"/>
                    </a:lnL>
                    <a:lnR w="6350" cap="flat" cmpd="sng" algn="ctr">
                      <a:solidFill>
                        <a:srgbClr val="B0F5D9"/>
                      </a:solidFill>
                      <a:prstDash val="solid"/>
                      <a:round/>
                      <a:headEnd type="none" w="med" len="med"/>
                      <a:tailEnd type="none" w="med" len="med"/>
                    </a:lnR>
                    <a:lnT w="6350" cap="flat" cmpd="sng" algn="ctr">
                      <a:solidFill>
                        <a:srgbClr val="60F0D9"/>
                      </a:solidFill>
                      <a:prstDash val="solid"/>
                      <a:round/>
                      <a:headEnd type="none" w="med" len="med"/>
                      <a:tailEnd type="none" w="med" len="med"/>
                    </a:lnT>
                    <a:lnB w="6350" cap="flat" cmpd="sng" algn="ctr">
                      <a:solidFill>
                        <a:srgbClr val="B0F5D9"/>
                      </a:solidFill>
                      <a:prstDash val="solid"/>
                      <a:round/>
                      <a:headEnd type="none" w="med" len="med"/>
                      <a:tailEnd type="none" w="med" len="med"/>
                    </a:lnB>
                    <a:solidFill>
                      <a:srgbClr val="DEEAF6"/>
                    </a:solidFill>
                  </a:tcPr>
                </a:tc>
                <a:extLst>
                  <a:ext uri="{0D108BD9-81ED-4DB2-BD59-A6C34878D82A}">
                    <a16:rowId xmlns:a16="http://schemas.microsoft.com/office/drawing/2014/main" val="3111958993"/>
                  </a:ext>
                </a:extLst>
              </a:tr>
              <a:tr h="1102828">
                <a:tc>
                  <a:txBody>
                    <a:bodyPr/>
                    <a:lstStyle/>
                    <a:p>
                      <a:pPr algn="l" rtl="0" fontAlgn="base"/>
                      <a:r>
                        <a:rPr lang="en-US" sz="1400" b="1" i="0" dirty="0">
                          <a:solidFill>
                            <a:schemeClr val="bg1"/>
                          </a:solidFill>
                          <a:effectLst/>
                          <a:latin typeface="Calibri" panose="020F0502020204030204" pitchFamily="34" charset="0"/>
                        </a:rPr>
                        <a:t>LO 2</a:t>
                      </a:r>
                      <a:r>
                        <a:rPr lang="en-US" sz="1400" b="0" i="0" dirty="0">
                          <a:solidFill>
                            <a:schemeClr val="bg1"/>
                          </a:solidFill>
                          <a:effectLst/>
                          <a:latin typeface="Calibri" panose="020F0502020204030204" pitchFamily="34" charset="0"/>
                        </a:rPr>
                        <a:t> </a:t>
                      </a:r>
                      <a:r>
                        <a:rPr lang="en-US" sz="1600" b="1" kern="1200" dirty="0" smtClean="0">
                          <a:solidFill>
                            <a:schemeClr val="bg1"/>
                          </a:solidFill>
                          <a:effectLst/>
                          <a:latin typeface="Calibri" panose="020F0502020204030204" pitchFamily="34" charset="0"/>
                          <a:ea typeface="+mn-ea"/>
                          <a:cs typeface="Calibri" panose="020F0502020204030204" pitchFamily="34" charset="0"/>
                        </a:rPr>
                        <a:t>Students act in ways that are congruent with personal values to impact community for the greater good</a:t>
                      </a:r>
                      <a:endParaRPr lang="en-US" sz="1600" b="0" i="0" dirty="0">
                        <a:solidFill>
                          <a:schemeClr val="bg1"/>
                        </a:solidFill>
                        <a:effectLst/>
                        <a:latin typeface="Calibri" panose="020F0502020204030204" pitchFamily="34" charset="0"/>
                        <a:cs typeface="Calibri" panose="020F0502020204030204" pitchFamily="34" charset="0"/>
                      </a:endParaRPr>
                    </a:p>
                  </a:txBody>
                  <a:tcPr marL="51303" marR="51303" marT="25652" marB="25652">
                    <a:lnL w="6350" cap="flat" cmpd="sng" algn="ctr">
                      <a:solidFill>
                        <a:srgbClr val="20E5D9"/>
                      </a:solidFill>
                      <a:prstDash val="solid"/>
                      <a:round/>
                      <a:headEnd type="none" w="med" len="med"/>
                      <a:tailEnd type="none" w="med" len="med"/>
                    </a:lnL>
                    <a:lnR w="6350" cap="flat" cmpd="sng" algn="ctr">
                      <a:solidFill>
                        <a:srgbClr val="20E5D9"/>
                      </a:solidFill>
                      <a:prstDash val="solid"/>
                      <a:round/>
                      <a:headEnd type="none" w="med" len="med"/>
                      <a:tailEnd type="none" w="med" len="med"/>
                    </a:lnR>
                    <a:lnT w="6350" cap="flat" cmpd="sng" algn="ctr">
                      <a:solidFill>
                        <a:srgbClr val="00F1D9"/>
                      </a:solidFill>
                      <a:prstDash val="solid"/>
                      <a:round/>
                      <a:headEnd type="none" w="med" len="med"/>
                      <a:tailEnd type="none" w="med" len="med"/>
                    </a:lnT>
                    <a:lnB w="6350" cap="flat" cmpd="sng" algn="ctr">
                      <a:solidFill>
                        <a:srgbClr val="20E5D9"/>
                      </a:solidFill>
                      <a:prstDash val="solid"/>
                      <a:round/>
                      <a:headEnd type="none" w="med" len="med"/>
                      <a:tailEnd type="none" w="med" len="med"/>
                    </a:lnB>
                    <a:solidFill>
                      <a:srgbClr val="DEEAF6"/>
                    </a:solidFill>
                  </a:tcPr>
                </a:tc>
                <a:tc>
                  <a:txBody>
                    <a:bodyPr/>
                    <a:lstStyle/>
                    <a:p>
                      <a:pPr algn="l" rtl="0" fontAlgn="base"/>
                      <a:r>
                        <a:rPr lang="en-US" sz="1600" dirty="0" smtClean="0">
                          <a:solidFill>
                            <a:schemeClr val="bg1"/>
                          </a:solidFill>
                          <a:effectLst/>
                          <a:latin typeface="Calibri" panose="020F0502020204030204" pitchFamily="34" charset="0"/>
                          <a:ea typeface="Calibri" panose="020F0502020204030204" pitchFamily="34" charset="0"/>
                          <a:cs typeface="Calibri" panose="020F0502020204030204" pitchFamily="34" charset="0"/>
                        </a:rPr>
                        <a:t>Students </a:t>
                      </a:r>
                      <a:r>
                        <a:rPr lang="en-US" sz="1600" b="1" dirty="0" smtClean="0">
                          <a:solidFill>
                            <a:schemeClr val="bg1"/>
                          </a:solidFill>
                          <a:effectLst/>
                          <a:latin typeface="Calibri" panose="020F0502020204030204" pitchFamily="34" charset="0"/>
                          <a:ea typeface="Calibri" panose="020F0502020204030204" pitchFamily="34" charset="0"/>
                          <a:cs typeface="Calibri" panose="020F0502020204030204" pitchFamily="34" charset="0"/>
                        </a:rPr>
                        <a:t>identify </a:t>
                      </a:r>
                      <a:r>
                        <a:rPr lang="en-US" sz="1600" dirty="0" smtClean="0">
                          <a:solidFill>
                            <a:schemeClr val="bg1"/>
                          </a:solidFill>
                          <a:effectLst/>
                          <a:latin typeface="Calibri" panose="020F0502020204030204" pitchFamily="34" charset="0"/>
                          <a:ea typeface="Calibri" panose="020F0502020204030204" pitchFamily="34" charset="0"/>
                          <a:cs typeface="Calibri" panose="020F0502020204030204" pitchFamily="34" charset="0"/>
                        </a:rPr>
                        <a:t>opportunities for engagement that support them in defining their personal values within community contexts</a:t>
                      </a:r>
                      <a:endParaRPr lang="en-US" sz="1600" b="1" i="0" dirty="0" smtClean="0">
                        <a:solidFill>
                          <a:schemeClr val="bg1"/>
                        </a:solidFill>
                        <a:effectLst/>
                        <a:latin typeface="Calibri" panose="020F0502020204030204" pitchFamily="34" charset="0"/>
                        <a:cs typeface="Calibri" panose="020F0502020204030204" pitchFamily="34" charset="0"/>
                      </a:endParaRPr>
                    </a:p>
                    <a:p>
                      <a:pPr algn="l" rtl="0" fontAlgn="base"/>
                      <a:endParaRPr lang="en-US" sz="1400" b="1" i="0" dirty="0" smtClean="0">
                        <a:solidFill>
                          <a:schemeClr val="bg1"/>
                        </a:solidFill>
                        <a:effectLst/>
                      </a:endParaRPr>
                    </a:p>
                    <a:p>
                      <a:pPr algn="l" rtl="0" fontAlgn="base"/>
                      <a:endParaRPr lang="en-US" sz="1400" b="1" i="0" dirty="0" smtClean="0">
                        <a:solidFill>
                          <a:schemeClr val="bg1"/>
                        </a:solidFill>
                        <a:effectLst/>
                      </a:endParaRPr>
                    </a:p>
                    <a:p>
                      <a:pPr algn="l" rtl="0" fontAlgn="base"/>
                      <a:endParaRPr lang="en-US" sz="1400" b="1" i="0" dirty="0" smtClean="0">
                        <a:solidFill>
                          <a:schemeClr val="bg1"/>
                        </a:solidFill>
                        <a:effectLst/>
                      </a:endParaRPr>
                    </a:p>
                    <a:p>
                      <a:pPr algn="l" rtl="0" fontAlgn="base"/>
                      <a:endParaRPr lang="en-US" sz="1400" b="1" i="0" dirty="0">
                        <a:solidFill>
                          <a:schemeClr val="bg1"/>
                        </a:solidFill>
                        <a:effectLst/>
                      </a:endParaRPr>
                    </a:p>
                  </a:txBody>
                  <a:tcPr marL="51303" marR="51303" marT="25652" marB="25652">
                    <a:lnL w="6350" cap="flat" cmpd="sng" algn="ctr">
                      <a:solidFill>
                        <a:srgbClr val="20E5D9"/>
                      </a:solidFill>
                      <a:prstDash val="solid"/>
                      <a:round/>
                      <a:headEnd type="none" w="med" len="med"/>
                      <a:tailEnd type="none" w="med" len="med"/>
                    </a:lnL>
                    <a:lnR w="6350" cap="flat" cmpd="sng" algn="ctr">
                      <a:solidFill>
                        <a:srgbClr val="00E7D9"/>
                      </a:solidFill>
                      <a:prstDash val="solid"/>
                      <a:round/>
                      <a:headEnd type="none" w="med" len="med"/>
                      <a:tailEnd type="none" w="med" len="med"/>
                    </a:lnR>
                    <a:lnT w="6350" cap="flat" cmpd="sng" algn="ctr">
                      <a:solidFill>
                        <a:srgbClr val="50F1D9"/>
                      </a:solidFill>
                      <a:prstDash val="solid"/>
                      <a:round/>
                      <a:headEnd type="none" w="med" len="med"/>
                      <a:tailEnd type="none" w="med" len="med"/>
                    </a:lnT>
                    <a:lnB w="6350" cap="flat" cmpd="sng" algn="ctr">
                      <a:solidFill>
                        <a:srgbClr val="00E7D9"/>
                      </a:solidFill>
                      <a:prstDash val="solid"/>
                      <a:round/>
                      <a:headEnd type="none" w="med" len="med"/>
                      <a:tailEnd type="none" w="med" len="med"/>
                    </a:lnB>
                    <a:solidFill>
                      <a:srgbClr val="DEEAF6"/>
                    </a:solidFill>
                  </a:tcPr>
                </a:tc>
                <a:tc>
                  <a:txBody>
                    <a:bodyPr/>
                    <a:lstStyle/>
                    <a:p>
                      <a:pPr marL="0" marR="0">
                        <a:lnSpc>
                          <a:spcPct val="107000"/>
                        </a:lnSpc>
                        <a:spcBef>
                          <a:spcPts val="0"/>
                        </a:spcBef>
                        <a:spcAft>
                          <a:spcPts val="800"/>
                        </a:spcAft>
                      </a:pPr>
                      <a:r>
                        <a:rPr lang="en-US" sz="1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Students </a:t>
                      </a:r>
                      <a:r>
                        <a:rPr lang="en-US" sz="16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analyze </a:t>
                      </a:r>
                      <a:r>
                        <a:rPr lang="en-US" sz="1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impact their community engagement has on the experiences of self and others</a:t>
                      </a:r>
                    </a:p>
                    <a:p>
                      <a:pPr algn="l" rtl="0" fontAlgn="base"/>
                      <a:endParaRPr lang="en-US" sz="1400" b="1" i="0" dirty="0">
                        <a:solidFill>
                          <a:schemeClr val="bg1"/>
                        </a:solidFill>
                        <a:effectLst/>
                      </a:endParaRPr>
                    </a:p>
                  </a:txBody>
                  <a:tcPr marL="51303" marR="51303" marT="25652" marB="25652">
                    <a:lnL w="6350" cap="flat" cmpd="sng" algn="ctr">
                      <a:solidFill>
                        <a:srgbClr val="00E7D9"/>
                      </a:solidFill>
                      <a:prstDash val="solid"/>
                      <a:round/>
                      <a:headEnd type="none" w="med" len="med"/>
                      <a:tailEnd type="none" w="med" len="med"/>
                    </a:lnL>
                    <a:lnR w="6350" cap="flat" cmpd="sng" algn="ctr">
                      <a:solidFill>
                        <a:srgbClr val="60FAD9"/>
                      </a:solidFill>
                      <a:prstDash val="solid"/>
                      <a:round/>
                      <a:headEnd type="none" w="med" len="med"/>
                      <a:tailEnd type="none" w="med" len="med"/>
                    </a:lnR>
                    <a:lnT w="6350" cap="flat" cmpd="sng" algn="ctr">
                      <a:solidFill>
                        <a:srgbClr val="20F4D9"/>
                      </a:solidFill>
                      <a:prstDash val="solid"/>
                      <a:round/>
                      <a:headEnd type="none" w="med" len="med"/>
                      <a:tailEnd type="none" w="med" len="med"/>
                    </a:lnT>
                    <a:lnB w="6350" cap="flat" cmpd="sng" algn="ctr">
                      <a:solidFill>
                        <a:srgbClr val="60FAD9"/>
                      </a:solidFill>
                      <a:prstDash val="solid"/>
                      <a:round/>
                      <a:headEnd type="none" w="med" len="med"/>
                      <a:tailEnd type="none" w="med" len="med"/>
                    </a:lnB>
                    <a:solidFill>
                      <a:srgbClr val="DEEAF6"/>
                    </a:solidFill>
                  </a:tcPr>
                </a:tc>
                <a:tc>
                  <a:txBody>
                    <a:bodyPr/>
                    <a:lstStyle/>
                    <a:p>
                      <a:pPr algn="l" rtl="0" fontAlgn="base"/>
                      <a:r>
                        <a:rPr lang="en-US" sz="1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Students </a:t>
                      </a:r>
                      <a:r>
                        <a:rPr lang="en-US" sz="16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act </a:t>
                      </a:r>
                      <a:r>
                        <a:rPr lang="en-US" sz="1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ways that are congruent with personal values to </a:t>
                      </a:r>
                      <a:r>
                        <a:rPr lang="en-US" sz="16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impact </a:t>
                      </a:r>
                      <a:r>
                        <a:rPr lang="en-US" sz="1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community for the greater good</a:t>
                      </a:r>
                      <a:endParaRPr lang="en-US" sz="1600" b="1" i="0" dirty="0">
                        <a:solidFill>
                          <a:schemeClr val="bg1"/>
                        </a:solidFill>
                        <a:effectLst/>
                      </a:endParaRPr>
                    </a:p>
                  </a:txBody>
                  <a:tcPr marL="51303" marR="51303" marT="25652" marB="25652">
                    <a:lnL w="6350" cap="flat" cmpd="sng" algn="ctr">
                      <a:solidFill>
                        <a:srgbClr val="60FAD9"/>
                      </a:solidFill>
                      <a:prstDash val="solid"/>
                      <a:round/>
                      <a:headEnd type="none" w="med" len="med"/>
                      <a:tailEnd type="none" w="med" len="med"/>
                    </a:lnL>
                    <a:lnR w="6350" cap="flat" cmpd="sng" algn="ctr">
                      <a:solidFill>
                        <a:srgbClr val="F0F6D9"/>
                      </a:solidFill>
                      <a:prstDash val="solid"/>
                      <a:round/>
                      <a:headEnd type="none" w="med" len="med"/>
                      <a:tailEnd type="none" w="med" len="med"/>
                    </a:lnR>
                    <a:lnT w="6350" cap="flat" cmpd="sng" algn="ctr">
                      <a:solidFill>
                        <a:srgbClr val="B0F5D9"/>
                      </a:solidFill>
                      <a:prstDash val="solid"/>
                      <a:round/>
                      <a:headEnd type="none" w="med" len="med"/>
                      <a:tailEnd type="none" w="med" len="med"/>
                    </a:lnT>
                    <a:lnB w="6350" cap="flat" cmpd="sng" algn="ctr">
                      <a:solidFill>
                        <a:srgbClr val="F0F6D9"/>
                      </a:solidFill>
                      <a:prstDash val="solid"/>
                      <a:round/>
                      <a:headEnd type="none" w="med" len="med"/>
                      <a:tailEnd type="none" w="med" len="med"/>
                    </a:lnB>
                    <a:solidFill>
                      <a:srgbClr val="DEEAF6"/>
                    </a:solidFill>
                  </a:tcPr>
                </a:tc>
                <a:extLst>
                  <a:ext uri="{0D108BD9-81ED-4DB2-BD59-A6C34878D82A}">
                    <a16:rowId xmlns:a16="http://schemas.microsoft.com/office/drawing/2014/main" val="828017583"/>
                  </a:ext>
                </a:extLst>
              </a:tr>
            </a:tbl>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24553878"/>
      </p:ext>
    </p:extLst>
  </p:cSld>
  <p:clrMapOvr>
    <a:masterClrMapping/>
  </p:clrMapOvr>
  <mc:AlternateContent xmlns:mc="http://schemas.openxmlformats.org/markup-compatibility/2006" xmlns:p14="http://schemas.microsoft.com/office/powerpoint/2010/main">
    <mc:Choice Requires="p14">
      <p:transition spd="slow" p14:dur="2000" advTm="37207"/>
    </mc:Choice>
    <mc:Fallback xmlns="">
      <p:transition spd="slow" advTm="37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69441"/>
          </a:xfrm>
          <a:prstGeom prst="rect">
            <a:avLst/>
          </a:prstGeom>
          <a:solidFill>
            <a:schemeClr val="tx1"/>
          </a:solidFill>
        </p:spPr>
        <p:txBody>
          <a:bodyPr wrap="square" lIns="91440" tIns="45720" rIns="91440" bIns="45720" rtlCol="0" anchor="t">
            <a:spAutoFit/>
          </a:bodyPr>
          <a:lstStyle/>
          <a:p>
            <a:pPr algn="ctr"/>
            <a:r>
              <a:rPr lang="en-US" sz="4400" b="1">
                <a:solidFill>
                  <a:schemeClr val="bg1"/>
                </a:solidFill>
              </a:rPr>
              <a:t>Keep in Mind  </a:t>
            </a:r>
          </a:p>
        </p:txBody>
      </p:sp>
      <p:sp>
        <p:nvSpPr>
          <p:cNvPr id="3" name="Content Placeholder 2"/>
          <p:cNvSpPr txBox="1">
            <a:spLocks/>
          </p:cNvSpPr>
          <p:nvPr/>
        </p:nvSpPr>
        <p:spPr>
          <a:xfrm>
            <a:off x="795130" y="1447204"/>
            <a:ext cx="10508974" cy="512064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endParaRPr lang="en-US"/>
          </a:p>
        </p:txBody>
      </p:sp>
      <p:sp>
        <p:nvSpPr>
          <p:cNvPr id="5" name="TextBox 4"/>
          <p:cNvSpPr txBox="1"/>
          <p:nvPr/>
        </p:nvSpPr>
        <p:spPr>
          <a:xfrm>
            <a:off x="889559" y="1335284"/>
            <a:ext cx="10776840" cy="4955203"/>
          </a:xfrm>
          <a:prstGeom prst="rect">
            <a:avLst/>
          </a:prstGeom>
          <a:solidFill>
            <a:schemeClr val="tx1"/>
          </a:solidFill>
          <a:ln>
            <a:solidFill>
              <a:schemeClr val="bg1"/>
            </a:solidFill>
          </a:ln>
        </p:spPr>
        <p:txBody>
          <a:bodyPr wrap="square" lIns="91440" tIns="45720" rIns="91440" bIns="45720" rtlCol="0" anchor="t">
            <a:spAutoFit/>
          </a:bodyPr>
          <a:lstStyle/>
          <a:p>
            <a:r>
              <a:rPr lang="en-US" sz="2400" b="1" dirty="0">
                <a:solidFill>
                  <a:schemeClr val="bg1"/>
                </a:solidFill>
              </a:rPr>
              <a:t>   Not every program or learning opportunity lends itself to applying a rubric. </a:t>
            </a:r>
            <a:endParaRPr lang="en-US" dirty="0">
              <a:solidFill>
                <a:schemeClr val="bg1"/>
              </a:solidFill>
            </a:endParaRPr>
          </a:p>
          <a:p>
            <a:pPr marL="800100" lvl="1" indent="-342900">
              <a:buFont typeface="Arial"/>
              <a:buChar char="•"/>
            </a:pPr>
            <a:endParaRPr lang="en-US" sz="2000" b="1" dirty="0">
              <a:solidFill>
                <a:schemeClr val="bg1"/>
              </a:solidFill>
            </a:endParaRPr>
          </a:p>
          <a:p>
            <a:pPr marL="800100" lvl="1" indent="-342900">
              <a:buFont typeface="Arial"/>
              <a:buChar char="•"/>
            </a:pPr>
            <a:r>
              <a:rPr lang="en-US" sz="2000" b="1" dirty="0">
                <a:solidFill>
                  <a:schemeClr val="bg1"/>
                </a:solidFill>
              </a:rPr>
              <a:t>Rubrics are appropriate for opportunities that provide time and space for participants to demonstrate knowledge and skills. These would include higher impact learning opportunities like student employment and mentored leadership positions. </a:t>
            </a:r>
            <a:endParaRPr lang="en-US" dirty="0">
              <a:solidFill>
                <a:schemeClr val="bg1"/>
              </a:solidFill>
            </a:endParaRPr>
          </a:p>
          <a:p>
            <a:pPr lvl="1"/>
            <a:endParaRPr lang="en-US" sz="2000" b="1" dirty="0">
              <a:solidFill>
                <a:schemeClr val="bg1"/>
              </a:solidFill>
            </a:endParaRPr>
          </a:p>
          <a:p>
            <a:pPr lvl="1"/>
            <a:endParaRPr lang="en-US" sz="2000" b="1" dirty="0">
              <a:solidFill>
                <a:schemeClr val="bg1"/>
              </a:solidFill>
            </a:endParaRPr>
          </a:p>
          <a:p>
            <a:r>
              <a:rPr lang="en-US" sz="2400" b="1" dirty="0">
                <a:solidFill>
                  <a:schemeClr val="bg1"/>
                </a:solidFill>
              </a:rPr>
              <a:t>   Individual programs or learning opportunities will not necessarily align with </a:t>
            </a:r>
            <a:endParaRPr lang="en-US" dirty="0">
              <a:solidFill>
                <a:schemeClr val="bg1"/>
              </a:solidFill>
            </a:endParaRPr>
          </a:p>
          <a:p>
            <a:r>
              <a:rPr lang="en-US" sz="2400" b="1" dirty="0">
                <a:solidFill>
                  <a:schemeClr val="bg1"/>
                </a:solidFill>
              </a:rPr>
              <a:t>   every learning outcomes defining a rubric. </a:t>
            </a:r>
            <a:endParaRPr lang="en-US" dirty="0">
              <a:solidFill>
                <a:schemeClr val="bg1"/>
              </a:solidFill>
            </a:endParaRPr>
          </a:p>
          <a:p>
            <a:pPr lvl="1"/>
            <a:endParaRPr lang="en-US" sz="2000" b="1" dirty="0">
              <a:solidFill>
                <a:schemeClr val="bg1"/>
              </a:solidFill>
            </a:endParaRPr>
          </a:p>
          <a:p>
            <a:pPr lvl="1"/>
            <a:r>
              <a:rPr lang="en-US" sz="2000" b="1" dirty="0">
                <a:solidFill>
                  <a:schemeClr val="bg1"/>
                </a:solidFill>
              </a:rPr>
              <a:t>Example: Resilience</a:t>
            </a:r>
            <a:endParaRPr lang="en-US" sz="2400" b="1" dirty="0">
              <a:solidFill>
                <a:schemeClr val="bg1"/>
              </a:solidFill>
            </a:endParaRPr>
          </a:p>
          <a:p>
            <a:pPr marL="1200150" indent="-285750">
              <a:buFont typeface="Arial"/>
              <a:buChar char="•"/>
            </a:pPr>
            <a:r>
              <a:rPr lang="en-US" sz="2000" b="1" dirty="0">
                <a:solidFill>
                  <a:schemeClr val="bg1"/>
                </a:solidFill>
              </a:rPr>
              <a:t>LO1 – Positive adaptive skills  (DECISIONS)</a:t>
            </a:r>
            <a:endParaRPr lang="en-US" sz="2000" dirty="0">
              <a:solidFill>
                <a:schemeClr val="bg1"/>
              </a:solidFill>
            </a:endParaRPr>
          </a:p>
          <a:p>
            <a:pPr marL="1200150" indent="-285750">
              <a:buFont typeface="Arial"/>
              <a:buChar char="•"/>
            </a:pPr>
            <a:r>
              <a:rPr lang="en-US" sz="2000" b="1" dirty="0">
                <a:solidFill>
                  <a:schemeClr val="bg1"/>
                </a:solidFill>
              </a:rPr>
              <a:t>LO2- Relationships and networks (OL TRAINING)</a:t>
            </a:r>
          </a:p>
          <a:p>
            <a:pPr marL="1200150" indent="-285750">
              <a:buFont typeface="Arial"/>
              <a:buChar char="•"/>
            </a:pPr>
            <a:endParaRPr lang="en-US" sz="2000" b="1" dirty="0">
              <a:solidFill>
                <a:srgbClr val="FFFFFF"/>
              </a:solidFill>
            </a:endParaRPr>
          </a:p>
          <a:p>
            <a:pPr marL="342900" indent="-342900">
              <a:buFont typeface="Arial"/>
              <a:buChar char="•"/>
            </a:pPr>
            <a:endParaRPr lang="en-US" sz="2400" b="1" dirty="0">
              <a:solidFill>
                <a:schemeClr val="bg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3956915"/>
      </p:ext>
    </p:extLst>
  </p:cSld>
  <p:clrMapOvr>
    <a:masterClrMapping/>
  </p:clrMapOvr>
  <mc:AlternateContent xmlns:mc="http://schemas.openxmlformats.org/markup-compatibility/2006" xmlns:p14="http://schemas.microsoft.com/office/powerpoint/2010/main">
    <mc:Choice Requires="p14">
      <p:transition spd="slow" p14:dur="2000" advTm="73533"/>
    </mc:Choice>
    <mc:Fallback xmlns="">
      <p:transition spd="slow" advTm="73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69441"/>
          </a:xfrm>
          <a:prstGeom prst="rect">
            <a:avLst/>
          </a:prstGeom>
          <a:solidFill>
            <a:schemeClr val="tx1"/>
          </a:solidFill>
        </p:spPr>
        <p:txBody>
          <a:bodyPr wrap="square" lIns="91440" tIns="45720" rIns="91440" bIns="45720" rtlCol="0" anchor="t">
            <a:spAutoFit/>
          </a:bodyPr>
          <a:lstStyle/>
          <a:p>
            <a:pPr algn="ctr"/>
            <a:r>
              <a:rPr lang="en-US" sz="4400" b="1">
                <a:solidFill>
                  <a:schemeClr val="bg1"/>
                </a:solidFill>
              </a:rPr>
              <a:t>What's Next?  </a:t>
            </a:r>
          </a:p>
        </p:txBody>
      </p:sp>
      <p:sp>
        <p:nvSpPr>
          <p:cNvPr id="3" name="Content Placeholder 2"/>
          <p:cNvSpPr txBox="1">
            <a:spLocks/>
          </p:cNvSpPr>
          <p:nvPr/>
        </p:nvSpPr>
        <p:spPr>
          <a:xfrm>
            <a:off x="795130" y="1447204"/>
            <a:ext cx="10508974" cy="512064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endParaRPr lang="en-US"/>
          </a:p>
        </p:txBody>
      </p:sp>
      <p:sp>
        <p:nvSpPr>
          <p:cNvPr id="5" name="TextBox 4"/>
          <p:cNvSpPr txBox="1"/>
          <p:nvPr/>
        </p:nvSpPr>
        <p:spPr>
          <a:xfrm>
            <a:off x="1115358" y="2037096"/>
            <a:ext cx="9952381" cy="3416320"/>
          </a:xfrm>
          <a:prstGeom prst="rect">
            <a:avLst/>
          </a:prstGeom>
          <a:solidFill>
            <a:schemeClr val="tx1"/>
          </a:solidFill>
          <a:ln>
            <a:solidFill>
              <a:schemeClr val="bg1"/>
            </a:solidFill>
          </a:ln>
        </p:spPr>
        <p:txBody>
          <a:bodyPr wrap="square" lIns="91440" tIns="45720" rIns="91440" bIns="45720" rtlCol="0" anchor="t">
            <a:spAutoFit/>
          </a:bodyPr>
          <a:lstStyle/>
          <a:p>
            <a:r>
              <a:rPr lang="en-US" sz="2400" b="1">
                <a:solidFill>
                  <a:schemeClr val="bg1"/>
                </a:solidFill>
              </a:rPr>
              <a:t>1. Reflect on the learning opportunities you facilitate, and identify where you might apply a rubric to most effectively understand student learning.</a:t>
            </a:r>
            <a:endParaRPr lang="en-US">
              <a:solidFill>
                <a:schemeClr val="bg1"/>
              </a:solidFill>
            </a:endParaRPr>
          </a:p>
          <a:p>
            <a:endParaRPr lang="en-US" sz="2400" b="1">
              <a:solidFill>
                <a:schemeClr val="bg1"/>
              </a:solidFill>
            </a:endParaRPr>
          </a:p>
          <a:p>
            <a:endParaRPr lang="en-US" sz="2400" b="1">
              <a:solidFill>
                <a:schemeClr val="bg1"/>
              </a:solidFill>
              <a:ea typeface="+mn-lt"/>
              <a:cs typeface="+mn-lt"/>
            </a:endParaRPr>
          </a:p>
          <a:p>
            <a:r>
              <a:rPr lang="en-US" sz="2400" b="1">
                <a:solidFill>
                  <a:schemeClr val="bg1"/>
                </a:solidFill>
                <a:ea typeface="+mn-lt"/>
                <a:cs typeface="+mn-lt"/>
              </a:rPr>
              <a:t>2.  Check out the Assessment section of the Student Affairs website</a:t>
            </a:r>
            <a:endParaRPr lang="en-US" sz="2400" b="1">
              <a:solidFill>
                <a:schemeClr val="bg1"/>
              </a:solidFill>
            </a:endParaRPr>
          </a:p>
          <a:p>
            <a:endParaRPr lang="en-US" sz="2400" b="1">
              <a:solidFill>
                <a:schemeClr val="bg1"/>
              </a:solidFill>
            </a:endParaRPr>
          </a:p>
          <a:p>
            <a:pPr marL="457200" indent="-457200">
              <a:buAutoNum type="arabicPeriod"/>
            </a:pPr>
            <a:endParaRPr lang="en-US" sz="2400" b="1">
              <a:solidFill>
                <a:schemeClr val="bg1"/>
              </a:solidFill>
            </a:endParaRPr>
          </a:p>
          <a:p>
            <a:r>
              <a:rPr lang="en-US" sz="2400" b="1">
                <a:solidFill>
                  <a:schemeClr val="bg1"/>
                </a:solidFill>
              </a:rPr>
              <a:t>3. Schedule a </a:t>
            </a:r>
            <a:r>
              <a:rPr lang="en-US" sz="2400" b="1">
                <a:solidFill>
                  <a:schemeClr val="bg1"/>
                </a:solidFill>
                <a:hlinkClick r:id="rId5">
                  <a:extLst>
                    <a:ext uri="{A12FA001-AC4F-418D-AE19-62706E023703}">
                      <ahyp:hlinkClr xmlns="" xmlns:ahyp="http://schemas.microsoft.com/office/drawing/2018/hyperlinkcolor" val="tx"/>
                    </a:ext>
                  </a:extLst>
                </a:hlinkClick>
              </a:rPr>
              <a:t>consult</a:t>
            </a:r>
            <a:r>
              <a:rPr lang="en-US" sz="2400" b="1">
                <a:solidFill>
                  <a:schemeClr val="bg1"/>
                </a:solidFill>
              </a:rPr>
              <a:t> for support and/or to solidify the design and/or implementation of a division-wide or custom rubric.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4593937"/>
      </p:ext>
    </p:extLst>
  </p:cSld>
  <p:clrMapOvr>
    <a:masterClrMapping/>
  </p:clrMapOvr>
  <mc:AlternateContent xmlns:mc="http://schemas.openxmlformats.org/markup-compatibility/2006" xmlns:p14="http://schemas.microsoft.com/office/powerpoint/2010/main">
    <mc:Choice Requires="p14">
      <p:transition spd="slow" p14:dur="2000" advTm="33179"/>
    </mc:Choice>
    <mc:Fallback xmlns="">
      <p:transition spd="slow" advTm="33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5781" y="381000"/>
            <a:ext cx="8229600" cy="1066800"/>
          </a:xfrm>
        </p:spPr>
        <p:txBody>
          <a:bodyPr/>
          <a:lstStyle/>
          <a:p>
            <a:pPr algn="ctr"/>
            <a:r>
              <a:rPr lang="en-US" b="1"/>
              <a:t>Contact Information</a:t>
            </a:r>
          </a:p>
        </p:txBody>
      </p:sp>
      <p:sp>
        <p:nvSpPr>
          <p:cNvPr id="3" name="Content Placeholder 2"/>
          <p:cNvSpPr>
            <a:spLocks noGrp="1"/>
          </p:cNvSpPr>
          <p:nvPr>
            <p:ph sz="half" idx="1"/>
          </p:nvPr>
        </p:nvSpPr>
        <p:spPr>
          <a:xfrm>
            <a:off x="2355262" y="2209800"/>
            <a:ext cx="7530638" cy="4114800"/>
          </a:xfrm>
          <a:solidFill>
            <a:schemeClr val="tx1"/>
          </a:solidFill>
        </p:spPr>
        <p:txBody>
          <a:bodyPr>
            <a:normAutofit/>
          </a:bodyPr>
          <a:lstStyle/>
          <a:p>
            <a:pPr marL="109728" indent="0" algn="ctr">
              <a:buNone/>
            </a:pPr>
            <a:endPar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09728" indent="0" algn="ctr">
              <a:buNone/>
            </a:pP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Belinda Locke, Ph.D.</a:t>
            </a:r>
          </a:p>
          <a:p>
            <a:pPr marL="109728" indent="0" algn="ctr">
              <a:buNone/>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Director of Student Affairs Assessment</a:t>
            </a:r>
          </a:p>
          <a:p>
            <a:pPr marL="109728" indent="0" algn="ctr">
              <a:buNone/>
            </a:pPr>
            <a:r>
              <a:rPr lang="en-US">
                <a:solidFill>
                  <a:schemeClr val="accent1"/>
                </a:solidFill>
                <a:latin typeface="Open Sans" panose="020B0606030504020204" pitchFamily="34" charset="0"/>
                <a:ea typeface="Open Sans" panose="020B0606030504020204" pitchFamily="34" charset="0"/>
                <a:cs typeface="Open Sans" panose="020B0606030504020204" pitchFamily="34" charset="0"/>
                <a:hlinkClick r:id="rId5"/>
              </a:rPr>
              <a:t>blocke@email.unc.edu</a:t>
            </a:r>
            <a:r>
              <a:rPr lang="en-US">
                <a:solidFill>
                  <a:schemeClr val="accent1"/>
                </a:solidFill>
                <a:latin typeface="Open Sans" panose="020B0606030504020204" pitchFamily="34" charset="0"/>
                <a:ea typeface="Open Sans" panose="020B0606030504020204" pitchFamily="34" charset="0"/>
                <a:cs typeface="Open Sans" panose="020B0606030504020204" pitchFamily="34" charset="0"/>
              </a:rPr>
              <a:t> </a:t>
            </a:r>
          </a:p>
          <a:p>
            <a:pPr marL="109728" indent="0" algn="ctr">
              <a:buNone/>
            </a:pP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09728" indent="0" algn="ctr">
              <a:buNone/>
            </a:pPr>
            <a:r>
              <a:rPr lang="en-US">
                <a:solidFill>
                  <a:schemeClr val="bg1"/>
                </a:solidFill>
                <a:latin typeface="Open Sans" panose="020B0606030504020204" pitchFamily="34" charset="0"/>
                <a:ea typeface="Open Sans" panose="020B0606030504020204" pitchFamily="34" charset="0"/>
                <a:cs typeface="Open Sans" panose="020B0606030504020204" pitchFamily="34" charset="0"/>
              </a:rPr>
              <a:t>103 Henry Owl Building</a:t>
            </a:r>
          </a:p>
          <a:p>
            <a:pPr marL="109728" indent="0" algn="ctr">
              <a:buNone/>
            </a:pPr>
            <a:r>
              <a:rPr lang="en-US">
                <a:solidFill>
                  <a:schemeClr val="bg1"/>
                </a:solidFill>
                <a:latin typeface="Open Sans" panose="020B0606030504020204" pitchFamily="34" charset="0"/>
                <a:ea typeface="Open Sans" panose="020B0606030504020204" pitchFamily="34" charset="0"/>
                <a:cs typeface="Open Sans" panose="020B0606030504020204" pitchFamily="34" charset="0"/>
              </a:rPr>
              <a:t>919-962-8312</a:t>
            </a:r>
          </a:p>
          <a:p>
            <a:pPr marL="109728" indent="0" algn="ctr">
              <a:buNone/>
            </a:pP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09728" indent="0" algn="ctr">
              <a:buNone/>
            </a:pP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09728" indent="0" algn="ctr">
              <a:buNone/>
            </a:pPr>
            <a:endParaRPr lang="en-US">
              <a:solidFill>
                <a:schemeClr val="accent2"/>
              </a:solidFill>
            </a:endParaRPr>
          </a:p>
          <a:p>
            <a:pPr marL="109728" indent="0" algn="ctr">
              <a:buNone/>
            </a:pPr>
            <a:endParaRPr lang="en-US">
              <a:solidFill>
                <a:schemeClr val="tx2"/>
              </a:solidFill>
            </a:endParaRPr>
          </a:p>
          <a:p>
            <a:pPr marL="109728" indent="0" algn="ctr">
              <a:buNone/>
            </a:pP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19074504"/>
      </p:ext>
    </p:extLst>
  </p:cSld>
  <p:clrMapOvr>
    <a:masterClrMapping/>
  </p:clrMapOvr>
  <mc:AlternateContent xmlns:mc="http://schemas.openxmlformats.org/markup-compatibility/2006" xmlns:p14="http://schemas.microsoft.com/office/powerpoint/2010/main">
    <mc:Choice Requires="p14">
      <p:transition spd="slow" p14:dur="2000" advTm="12634"/>
    </mc:Choice>
    <mc:Fallback xmlns="">
      <p:transition spd="slow" advTm="12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69441"/>
          </a:xfrm>
          <a:prstGeom prst="rect">
            <a:avLst/>
          </a:prstGeom>
          <a:solidFill>
            <a:schemeClr val="tx1"/>
          </a:solidFill>
        </p:spPr>
        <p:txBody>
          <a:bodyPr wrap="square" rtlCol="0">
            <a:spAutoFit/>
          </a:bodyPr>
          <a:lstStyle/>
          <a:p>
            <a:pPr algn="ctr"/>
            <a:r>
              <a:rPr lang="en-US" sz="4400" b="1">
                <a:solidFill>
                  <a:schemeClr val="bg1"/>
                </a:solidFill>
              </a:rPr>
              <a:t>What’s a Rubric? </a:t>
            </a:r>
          </a:p>
        </p:txBody>
      </p:sp>
      <p:sp>
        <p:nvSpPr>
          <p:cNvPr id="3" name="Content Placeholder 2"/>
          <p:cNvSpPr txBox="1">
            <a:spLocks/>
          </p:cNvSpPr>
          <p:nvPr/>
        </p:nvSpPr>
        <p:spPr>
          <a:xfrm>
            <a:off x="628650" y="1957633"/>
            <a:ext cx="10584511" cy="1911277"/>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lnSpc>
                <a:spcPct val="150000"/>
              </a:lnSpc>
              <a:buFont typeface="Wingdings 2" pitchFamily="18" charset="2"/>
              <a:buNone/>
            </a:pPr>
            <a:r>
              <a:rPr lang="en-US" sz="4000" b="1"/>
              <a:t>A rubric is a </a:t>
            </a:r>
            <a:r>
              <a:rPr lang="en-US" sz="4000" b="1" u="sng">
                <a:solidFill>
                  <a:schemeClr val="tx1"/>
                </a:solidFill>
              </a:rPr>
              <a:t>scoring tool </a:t>
            </a:r>
            <a:r>
              <a:rPr lang="en-US" sz="4000" b="1"/>
              <a:t>used to evaluate </a:t>
            </a:r>
          </a:p>
          <a:p>
            <a:pPr marL="0" indent="0" algn="ctr">
              <a:lnSpc>
                <a:spcPct val="150000"/>
              </a:lnSpc>
              <a:buFont typeface="Wingdings 2" pitchFamily="18" charset="2"/>
              <a:buNone/>
            </a:pPr>
            <a:r>
              <a:rPr lang="en-US" sz="4000" b="1"/>
              <a:t>capacity, performance, quality , </a:t>
            </a:r>
          </a:p>
          <a:p>
            <a:pPr marL="0" indent="0" algn="ctr">
              <a:lnSpc>
                <a:spcPct val="150000"/>
              </a:lnSpc>
              <a:buFont typeface="Wingdings 2" pitchFamily="18" charset="2"/>
              <a:buNone/>
            </a:pPr>
            <a:r>
              <a:rPr lang="en-US" sz="4000" b="1"/>
              <a:t>learning and/or development.  </a:t>
            </a:r>
          </a:p>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551270"/>
      </p:ext>
    </p:extLst>
  </p:cSld>
  <p:clrMapOvr>
    <a:masterClrMapping/>
  </p:clrMapOvr>
  <mc:AlternateContent xmlns:mc="http://schemas.openxmlformats.org/markup-compatibility/2006" xmlns:p14="http://schemas.microsoft.com/office/powerpoint/2010/main">
    <mc:Choice Requires="p14">
      <p:transition spd="slow" p14:dur="2000" advTm="46485"/>
    </mc:Choice>
    <mc:Fallback xmlns="">
      <p:transition spd="slow" advTm="46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alpha val="26000"/>
          </a:schemeClr>
        </a:solidFill>
        <a:effectLst/>
      </p:bgPr>
    </p:bg>
    <p:spTree>
      <p:nvGrpSpPr>
        <p:cNvPr id="1" name=""/>
        <p:cNvGrpSpPr/>
        <p:nvPr/>
      </p:nvGrpSpPr>
      <p:grpSpPr>
        <a:xfrm>
          <a:off x="0" y="0"/>
          <a:ext cx="0" cy="0"/>
          <a:chOff x="0" y="0"/>
          <a:chExt cx="0" cy="0"/>
        </a:xfrm>
      </p:grpSpPr>
      <p:sp>
        <p:nvSpPr>
          <p:cNvPr id="2" name="TextBox 1"/>
          <p:cNvSpPr txBox="1"/>
          <p:nvPr/>
        </p:nvSpPr>
        <p:spPr>
          <a:xfrm>
            <a:off x="0" y="-4528"/>
            <a:ext cx="12191999" cy="769441"/>
          </a:xfrm>
          <a:prstGeom prst="rect">
            <a:avLst/>
          </a:prstGeom>
          <a:solidFill>
            <a:schemeClr val="tx1"/>
          </a:solidFill>
        </p:spPr>
        <p:txBody>
          <a:bodyPr wrap="square" rtlCol="0">
            <a:spAutoFit/>
          </a:bodyPr>
          <a:lstStyle/>
          <a:p>
            <a:pPr algn="ctr"/>
            <a:r>
              <a:rPr lang="en-US" sz="4400" b="1">
                <a:solidFill>
                  <a:schemeClr val="bg1"/>
                </a:solidFill>
              </a:rPr>
              <a:t>Now that’s a Good Cookie! </a:t>
            </a:r>
          </a:p>
        </p:txBody>
      </p:sp>
      <p:graphicFrame>
        <p:nvGraphicFramePr>
          <p:cNvPr id="4" name="Table 3"/>
          <p:cNvGraphicFramePr>
            <a:graphicFrameLocks noGrp="1"/>
          </p:cNvGraphicFramePr>
          <p:nvPr>
            <p:extLst>
              <p:ext uri="{D42A27DB-BD31-4B8C-83A1-F6EECF244321}">
                <p14:modId xmlns:p14="http://schemas.microsoft.com/office/powerpoint/2010/main" val="3172634507"/>
              </p:ext>
            </p:extLst>
          </p:nvPr>
        </p:nvGraphicFramePr>
        <p:xfrm>
          <a:off x="1431235" y="1510410"/>
          <a:ext cx="8951840" cy="4252999"/>
        </p:xfrm>
        <a:graphic>
          <a:graphicData uri="http://schemas.openxmlformats.org/drawingml/2006/table">
            <a:tbl>
              <a:tblPr firstRow="1" bandRow="1">
                <a:tableStyleId>{5C22544A-7EE6-4342-B048-85BDC9FD1C3A}</a:tableStyleId>
              </a:tblPr>
              <a:tblGrid>
                <a:gridCol w="1761080">
                  <a:extLst>
                    <a:ext uri="{9D8B030D-6E8A-4147-A177-3AD203B41FA5}">
                      <a16:colId xmlns:a16="http://schemas.microsoft.com/office/drawing/2014/main" val="3249057015"/>
                    </a:ext>
                  </a:extLst>
                </a:gridCol>
                <a:gridCol w="2396920">
                  <a:extLst>
                    <a:ext uri="{9D8B030D-6E8A-4147-A177-3AD203B41FA5}">
                      <a16:colId xmlns:a16="http://schemas.microsoft.com/office/drawing/2014/main" val="1347231850"/>
                    </a:ext>
                  </a:extLst>
                </a:gridCol>
                <a:gridCol w="2396920">
                  <a:extLst>
                    <a:ext uri="{9D8B030D-6E8A-4147-A177-3AD203B41FA5}">
                      <a16:colId xmlns:a16="http://schemas.microsoft.com/office/drawing/2014/main" val="3106809283"/>
                    </a:ext>
                  </a:extLst>
                </a:gridCol>
                <a:gridCol w="2396920">
                  <a:extLst>
                    <a:ext uri="{9D8B030D-6E8A-4147-A177-3AD203B41FA5}">
                      <a16:colId xmlns:a16="http://schemas.microsoft.com/office/drawing/2014/main" val="1799131727"/>
                    </a:ext>
                  </a:extLst>
                </a:gridCol>
              </a:tblGrid>
              <a:tr h="543339">
                <a:tc>
                  <a:txBody>
                    <a:bodyPr/>
                    <a:lstStyle/>
                    <a:p>
                      <a:endParaRPr lang="en-US"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chemeClr val="tx1"/>
                          </a:solidFill>
                        </a:rPr>
                        <a:t>1 </a:t>
                      </a:r>
                    </a:p>
                    <a:p>
                      <a:pPr algn="ctr"/>
                      <a:r>
                        <a:rPr lang="en-US" sz="1600" b="1">
                          <a:solidFill>
                            <a:schemeClr val="tx1"/>
                          </a:solidFill>
                        </a:rPr>
                        <a:t>(No Thank You)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chemeClr val="tx1"/>
                          </a:solidFill>
                        </a:rPr>
                        <a:t>2 </a:t>
                      </a:r>
                    </a:p>
                    <a:p>
                      <a:pPr algn="ctr"/>
                      <a:r>
                        <a:rPr lang="en-US" sz="1600" b="1">
                          <a:solidFill>
                            <a:schemeClr val="tx1"/>
                          </a:solidFill>
                        </a:rPr>
                        <a:t>(Meh)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chemeClr val="tx1"/>
                          </a:solidFill>
                        </a:rPr>
                        <a:t>3 </a:t>
                      </a:r>
                    </a:p>
                    <a:p>
                      <a:pPr algn="ctr"/>
                      <a:r>
                        <a:rPr lang="en-US" sz="1600" b="1">
                          <a:solidFill>
                            <a:schemeClr val="tx1"/>
                          </a:solidFill>
                        </a:rPr>
                        <a:t>(</a:t>
                      </a:r>
                      <a:r>
                        <a:rPr lang="en-US" sz="1600" b="1" baseline="0">
                          <a:solidFill>
                            <a:schemeClr val="tx1"/>
                          </a:solidFill>
                        </a:rPr>
                        <a:t>Delish)</a:t>
                      </a:r>
                      <a:endParaRPr lang="en-US" sz="16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0361559"/>
                  </a:ext>
                </a:extLst>
              </a:tr>
              <a:tr h="812357">
                <a:tc>
                  <a:txBody>
                    <a:bodyPr/>
                    <a:lstStyle/>
                    <a:p>
                      <a:pPr algn="ctr"/>
                      <a:r>
                        <a:rPr lang="en-US" sz="1600" b="1">
                          <a:solidFill>
                            <a:schemeClr val="tx1"/>
                          </a:solidFill>
                        </a:rPr>
                        <a:t>TEXTURE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a:solidFill>
                            <a:schemeClr val="tx1"/>
                          </a:solidFill>
                        </a:rPr>
                        <a:t>The</a:t>
                      </a:r>
                      <a:r>
                        <a:rPr lang="en-US" sz="1400" b="0" baseline="0">
                          <a:solidFill>
                            <a:schemeClr val="tx1"/>
                          </a:solidFill>
                        </a:rPr>
                        <a:t> cookie is overcooked, very dry, and too brittle to remove from pan without crumbling. </a:t>
                      </a:r>
                      <a:endParaRPr lang="en-US" sz="1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a:solidFill>
                            <a:schemeClr val="tx1"/>
                          </a:solidFill>
                        </a:rPr>
                        <a:t>The</a:t>
                      </a:r>
                      <a:r>
                        <a:rPr lang="en-US" sz="1400" b="0" baseline="0">
                          <a:solidFill>
                            <a:schemeClr val="tx1"/>
                          </a:solidFill>
                        </a:rPr>
                        <a:t> cookie has a crispy texture throughout. </a:t>
                      </a:r>
                      <a:endParaRPr lang="en-US" sz="1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a:solidFill>
                            <a:schemeClr val="tx1"/>
                          </a:solidFill>
                        </a:rPr>
                        <a:t>The cookie is crispy on the outside and chewy on the inside.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3705984"/>
                  </a:ext>
                </a:extLst>
              </a:tr>
              <a:tr h="1179443">
                <a:tc>
                  <a:txBody>
                    <a:bodyPr/>
                    <a:lstStyle/>
                    <a:p>
                      <a:pPr algn="ctr"/>
                      <a:r>
                        <a:rPr lang="en-US" sz="1600" b="1">
                          <a:solidFill>
                            <a:schemeClr val="tx1"/>
                          </a:solidFill>
                        </a:rPr>
                        <a:t>DOUGH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baseline="0">
                          <a:solidFill>
                            <a:schemeClr val="tx1"/>
                          </a:solidFill>
                        </a:rPr>
                        <a:t>Salt is the first flavor you notice. Salt overpowers all other flavors present in the dough. </a:t>
                      </a:r>
                      <a:endParaRPr lang="en-US" sz="1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a:solidFill>
                            <a:schemeClr val="tx1"/>
                          </a:solidFill>
                        </a:rPr>
                        <a:t>Sweet is the first flavor you notice. Sweet</a:t>
                      </a:r>
                      <a:r>
                        <a:rPr lang="en-US" sz="1400" b="0" baseline="0">
                          <a:solidFill>
                            <a:schemeClr val="tx1"/>
                          </a:solidFill>
                        </a:rPr>
                        <a:t> overpowers all other flavors present in the dough. </a:t>
                      </a:r>
                      <a:endParaRPr lang="en-US" sz="1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baseline="0">
                          <a:solidFill>
                            <a:schemeClr val="tx1"/>
                          </a:solidFill>
                        </a:rPr>
                        <a:t>Slightly salty &amp; slightly sweet. Subtle hints of vanilla present in the dough. Flavors  balance and do not compete with one another. </a:t>
                      </a:r>
                      <a:endParaRPr lang="en-US" sz="1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8521412"/>
                  </a:ext>
                </a:extLst>
              </a:tr>
              <a:tr h="568895">
                <a:tc>
                  <a:txBody>
                    <a:bodyPr/>
                    <a:lstStyle/>
                    <a:p>
                      <a:pPr algn="ctr"/>
                      <a:r>
                        <a:rPr lang="en-US" sz="1600" b="1">
                          <a:solidFill>
                            <a:schemeClr val="tx1"/>
                          </a:solidFill>
                        </a:rPr>
                        <a:t>CHIPS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a:solidFill>
                            <a:schemeClr val="tx1"/>
                          </a:solidFill>
                        </a:rPr>
                        <a:t>Some bites do not have chocolate chips.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a:solidFill>
                            <a:schemeClr val="tx1"/>
                          </a:solidFill>
                        </a:rPr>
                        <a:t>All bites have at least one chocolate chip.</a:t>
                      </a:r>
                      <a:r>
                        <a:rPr lang="en-US" sz="1400" b="0" baseline="0">
                          <a:solidFill>
                            <a:schemeClr val="tx1"/>
                          </a:solidFill>
                        </a:rPr>
                        <a:t> </a:t>
                      </a:r>
                      <a:endParaRPr lang="en-US" sz="1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a:solidFill>
                            <a:schemeClr val="tx1"/>
                          </a:solidFill>
                        </a:rPr>
                        <a:t>All bites have more than one chocolate chip.</a:t>
                      </a:r>
                      <a:r>
                        <a:rPr lang="en-US" sz="1400" b="0" baseline="0">
                          <a:solidFill>
                            <a:schemeClr val="tx1"/>
                          </a:solidFill>
                        </a:rPr>
                        <a:t> </a:t>
                      </a:r>
                      <a:endParaRPr lang="en-US" sz="1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3832755"/>
                  </a:ext>
                </a:extLst>
              </a:tr>
              <a:tr h="980661">
                <a:tc>
                  <a:txBody>
                    <a:bodyPr/>
                    <a:lstStyle/>
                    <a:p>
                      <a:pPr algn="ctr"/>
                      <a:r>
                        <a:rPr lang="en-US" sz="1600" b="1">
                          <a:solidFill>
                            <a:schemeClr val="tx1"/>
                          </a:solidFill>
                        </a:rPr>
                        <a:t>APPEARANCE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a:solidFill>
                            <a:schemeClr val="tx1"/>
                          </a:solidFill>
                        </a:rPr>
                        <a:t>The</a:t>
                      </a:r>
                      <a:r>
                        <a:rPr lang="en-US" sz="1400" b="0" baseline="0">
                          <a:solidFill>
                            <a:schemeClr val="tx1"/>
                          </a:solidFill>
                        </a:rPr>
                        <a:t> cookies are not round. Doughy parts are thin with chocolate chips notably protruding.</a:t>
                      </a:r>
                      <a:endParaRPr lang="en-US" sz="1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a:solidFill>
                            <a:schemeClr val="tx1"/>
                          </a:solidFill>
                        </a:rPr>
                        <a:t>Some</a:t>
                      </a:r>
                      <a:r>
                        <a:rPr lang="en-US" sz="1400" b="0" baseline="0">
                          <a:solidFill>
                            <a:schemeClr val="tx1"/>
                          </a:solidFill>
                        </a:rPr>
                        <a:t> cookies are round, but size and shape are not consistent. </a:t>
                      </a:r>
                      <a:endParaRPr lang="en-US" sz="1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a:solidFill>
                            <a:schemeClr val="tx1"/>
                          </a:solidFill>
                        </a:rPr>
                        <a:t>All cookies are round and approximately 3 inches apart.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9144419"/>
                  </a:ext>
                </a:extLst>
              </a:tr>
            </a:tbl>
          </a:graphicData>
        </a:graphic>
      </p:graphicFrame>
      <p:grpSp>
        <p:nvGrpSpPr>
          <p:cNvPr id="14" name="Group 13"/>
          <p:cNvGrpSpPr/>
          <p:nvPr/>
        </p:nvGrpSpPr>
        <p:grpSpPr>
          <a:xfrm>
            <a:off x="304800" y="2840367"/>
            <a:ext cx="1603513" cy="2124761"/>
            <a:chOff x="503583" y="2628332"/>
            <a:chExt cx="1603513" cy="2124761"/>
          </a:xfrm>
        </p:grpSpPr>
        <p:sp>
          <p:nvSpPr>
            <p:cNvPr id="5" name="TextBox 4"/>
            <p:cNvSpPr txBox="1"/>
            <p:nvPr/>
          </p:nvSpPr>
          <p:spPr>
            <a:xfrm>
              <a:off x="503583" y="3127513"/>
              <a:ext cx="834888" cy="338554"/>
            </a:xfrm>
            <a:prstGeom prst="rect">
              <a:avLst/>
            </a:prstGeom>
            <a:solidFill>
              <a:schemeClr val="tx1"/>
            </a:solidFill>
          </p:spPr>
          <p:txBody>
            <a:bodyPr wrap="square" rtlCol="0">
              <a:spAutoFit/>
            </a:bodyPr>
            <a:lstStyle/>
            <a:p>
              <a:r>
                <a:rPr lang="en-US" sz="1600" b="1">
                  <a:solidFill>
                    <a:srgbClr val="FF0000"/>
                  </a:solidFill>
                </a:rPr>
                <a:t>Criteria</a:t>
              </a:r>
            </a:p>
          </p:txBody>
        </p:sp>
        <p:cxnSp>
          <p:nvCxnSpPr>
            <p:cNvPr id="7" name="Straight Arrow Connector 6"/>
            <p:cNvCxnSpPr/>
            <p:nvPr/>
          </p:nvCxnSpPr>
          <p:spPr>
            <a:xfrm flipV="1">
              <a:off x="1338471" y="2628332"/>
              <a:ext cx="662608" cy="4991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3"/>
            </p:cNvCxnSpPr>
            <p:nvPr/>
          </p:nvCxnSpPr>
          <p:spPr>
            <a:xfrm>
              <a:off x="1338471" y="3296790"/>
              <a:ext cx="768625" cy="1083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338471" y="3466067"/>
              <a:ext cx="715617" cy="71817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219200" y="3466067"/>
              <a:ext cx="834888" cy="12870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312464" y="955654"/>
            <a:ext cx="3151021" cy="838885"/>
            <a:chOff x="5396631" y="963411"/>
            <a:chExt cx="3151021" cy="838885"/>
          </a:xfrm>
          <a:solidFill>
            <a:schemeClr val="tx1"/>
          </a:solidFill>
        </p:grpSpPr>
        <p:sp>
          <p:nvSpPr>
            <p:cNvPr id="15" name="TextBox 14"/>
            <p:cNvSpPr txBox="1"/>
            <p:nvPr/>
          </p:nvSpPr>
          <p:spPr>
            <a:xfrm>
              <a:off x="6234832" y="963411"/>
              <a:ext cx="1928508" cy="338554"/>
            </a:xfrm>
            <a:prstGeom prst="rect">
              <a:avLst/>
            </a:prstGeom>
            <a:grpFill/>
          </p:spPr>
          <p:txBody>
            <a:bodyPr wrap="square" rtlCol="0">
              <a:spAutoFit/>
            </a:bodyPr>
            <a:lstStyle/>
            <a:p>
              <a:pPr algn="ctr"/>
              <a:r>
                <a:rPr lang="en-US" sz="1600" b="1">
                  <a:solidFill>
                    <a:srgbClr val="FF0000"/>
                  </a:solidFill>
                </a:rPr>
                <a:t>Performance Level  </a:t>
              </a:r>
            </a:p>
          </p:txBody>
        </p:sp>
        <p:cxnSp>
          <p:nvCxnSpPr>
            <p:cNvPr id="21" name="Straight Arrow Connector 20"/>
            <p:cNvCxnSpPr>
              <a:stCxn id="15" idx="2"/>
            </p:cNvCxnSpPr>
            <p:nvPr/>
          </p:nvCxnSpPr>
          <p:spPr>
            <a:xfrm flipH="1">
              <a:off x="5396631" y="1301965"/>
              <a:ext cx="1802455" cy="382687"/>
            </a:xfrm>
            <a:prstGeom prst="straightConnector1">
              <a:avLst/>
            </a:prstGeom>
            <a:grpFill/>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2"/>
            </p:cNvCxnSpPr>
            <p:nvPr/>
          </p:nvCxnSpPr>
          <p:spPr>
            <a:xfrm flipH="1">
              <a:off x="7103165" y="1301965"/>
              <a:ext cx="95921" cy="500331"/>
            </a:xfrm>
            <a:prstGeom prst="straightConnector1">
              <a:avLst/>
            </a:prstGeom>
            <a:grpFill/>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5" idx="2"/>
            </p:cNvCxnSpPr>
            <p:nvPr/>
          </p:nvCxnSpPr>
          <p:spPr>
            <a:xfrm>
              <a:off x="7199086" y="1301965"/>
              <a:ext cx="1348566" cy="382687"/>
            </a:xfrm>
            <a:prstGeom prst="straightConnector1">
              <a:avLst/>
            </a:prstGeom>
            <a:grpFill/>
            <a:ln w="28575">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4717774" y="5380383"/>
            <a:ext cx="3511508" cy="1240128"/>
            <a:chOff x="4717774" y="5380383"/>
            <a:chExt cx="3511508" cy="1240128"/>
          </a:xfrm>
        </p:grpSpPr>
        <p:sp>
          <p:nvSpPr>
            <p:cNvPr id="27" name="TextBox 26"/>
            <p:cNvSpPr txBox="1"/>
            <p:nvPr/>
          </p:nvSpPr>
          <p:spPr>
            <a:xfrm>
              <a:off x="5198006" y="6281957"/>
              <a:ext cx="2014174" cy="338554"/>
            </a:xfrm>
            <a:prstGeom prst="rect">
              <a:avLst/>
            </a:prstGeom>
            <a:solidFill>
              <a:schemeClr val="tx1"/>
            </a:solidFill>
          </p:spPr>
          <p:txBody>
            <a:bodyPr wrap="square" rtlCol="0">
              <a:spAutoFit/>
            </a:bodyPr>
            <a:lstStyle/>
            <a:p>
              <a:r>
                <a:rPr lang="en-US" sz="1600" b="1">
                  <a:solidFill>
                    <a:srgbClr val="FF0000"/>
                  </a:solidFill>
                </a:rPr>
                <a:t>Level Descriptors</a:t>
              </a:r>
            </a:p>
          </p:txBody>
        </p:sp>
        <p:cxnSp>
          <p:nvCxnSpPr>
            <p:cNvPr id="41" name="Straight Arrow Connector 40"/>
            <p:cNvCxnSpPr/>
            <p:nvPr/>
          </p:nvCxnSpPr>
          <p:spPr>
            <a:xfrm flipH="1" flipV="1">
              <a:off x="4717774" y="5565913"/>
              <a:ext cx="1189381" cy="7160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5907155" y="5499652"/>
              <a:ext cx="0" cy="78230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5907155" y="5380383"/>
              <a:ext cx="2322127" cy="9015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465517010"/>
      </p:ext>
    </p:extLst>
  </p:cSld>
  <p:clrMapOvr>
    <a:masterClrMapping/>
  </p:clrMapOvr>
  <mc:AlternateContent xmlns:mc="http://schemas.openxmlformats.org/markup-compatibility/2006" xmlns:p14="http://schemas.microsoft.com/office/powerpoint/2010/main">
    <mc:Choice Requires="p14">
      <p:transition spd="slow" p14:dur="2000" advTm="22047"/>
    </mc:Choice>
    <mc:Fallback xmlns="">
      <p:transition spd="slow" advTm="22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327202503"/>
              </p:ext>
            </p:extLst>
          </p:nvPr>
        </p:nvGraphicFramePr>
        <p:xfrm>
          <a:off x="0" y="2112145"/>
          <a:ext cx="12192000" cy="3618396"/>
        </p:xfrm>
        <a:graphic>
          <a:graphicData uri="http://schemas.openxmlformats.org/drawingml/2006/table">
            <a:tbl>
              <a:tblPr firstRow="1" firstCol="1" bandRow="1">
                <a:tableStyleId>{5C22544A-7EE6-4342-B048-85BDC9FD1C3A}</a:tableStyleId>
              </a:tblPr>
              <a:tblGrid>
                <a:gridCol w="5876496">
                  <a:extLst>
                    <a:ext uri="{9D8B030D-6E8A-4147-A177-3AD203B41FA5}">
                      <a16:colId xmlns:a16="http://schemas.microsoft.com/office/drawing/2014/main" val="1343044323"/>
                    </a:ext>
                  </a:extLst>
                </a:gridCol>
                <a:gridCol w="421199">
                  <a:extLst>
                    <a:ext uri="{9D8B030D-6E8A-4147-A177-3AD203B41FA5}">
                      <a16:colId xmlns:a16="http://schemas.microsoft.com/office/drawing/2014/main" val="121400858"/>
                    </a:ext>
                  </a:extLst>
                </a:gridCol>
                <a:gridCol w="5894305">
                  <a:extLst>
                    <a:ext uri="{9D8B030D-6E8A-4147-A177-3AD203B41FA5}">
                      <a16:colId xmlns:a16="http://schemas.microsoft.com/office/drawing/2014/main" val="2195216962"/>
                    </a:ext>
                  </a:extLst>
                </a:gridCol>
              </a:tblGrid>
              <a:tr h="433972">
                <a:tc gridSpan="2">
                  <a:txBody>
                    <a:bodyPr/>
                    <a:lstStyle/>
                    <a:p>
                      <a:pPr marL="0" marR="0" algn="l">
                        <a:spcBef>
                          <a:spcPts val="0"/>
                        </a:spcBef>
                        <a:spcAft>
                          <a:spcPts val="0"/>
                        </a:spcAft>
                      </a:pPr>
                      <a:r>
                        <a:rPr lang="en-US" sz="2000" b="1">
                          <a:solidFill>
                            <a:schemeClr val="bg1"/>
                          </a:solidFill>
                          <a:effectLst/>
                        </a:rPr>
                        <a:t>EXPERTISE</a:t>
                      </a:r>
                      <a:endParaRPr lang="en-US" sz="20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anchor="ctr">
                    <a:solidFill>
                      <a:schemeClr val="accent1">
                        <a:lumMod val="40000"/>
                        <a:lumOff val="60000"/>
                      </a:schemeClr>
                    </a:solidFill>
                  </a:tcPr>
                </a:tc>
                <a:tc hMerge="1">
                  <a:txBody>
                    <a:bodyPr/>
                    <a:lstStyle/>
                    <a:p>
                      <a:endParaRPr lang="en-US"/>
                    </a:p>
                  </a:txBody>
                  <a:tcPr/>
                </a:tc>
                <a:tc>
                  <a:txBody>
                    <a:bodyPr/>
                    <a:lstStyle/>
                    <a:p>
                      <a:pPr marL="0" marR="0" algn="l">
                        <a:spcBef>
                          <a:spcPts val="0"/>
                        </a:spcBef>
                        <a:spcAft>
                          <a:spcPts val="0"/>
                        </a:spcAft>
                      </a:pPr>
                      <a:r>
                        <a:rPr lang="en-US" sz="2000">
                          <a:solidFill>
                            <a:schemeClr val="bg1"/>
                          </a:solidFill>
                          <a:effectLst/>
                        </a:rPr>
                        <a:t>Weighting (optional):  </a:t>
                      </a:r>
                      <a:endParaRPr lang="en-US" sz="20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anchor="ctr">
                    <a:solidFill>
                      <a:schemeClr val="accent1">
                        <a:lumMod val="40000"/>
                        <a:lumOff val="60000"/>
                      </a:schemeClr>
                    </a:solidFill>
                  </a:tcPr>
                </a:tc>
                <a:extLst>
                  <a:ext uri="{0D108BD9-81ED-4DB2-BD59-A6C34878D82A}">
                    <a16:rowId xmlns:a16="http://schemas.microsoft.com/office/drawing/2014/main" val="723063208"/>
                  </a:ext>
                </a:extLst>
              </a:tr>
              <a:tr h="433972">
                <a:tc>
                  <a:txBody>
                    <a:bodyPr/>
                    <a:lstStyle/>
                    <a:p>
                      <a:pPr marL="0" marR="0" algn="l">
                        <a:spcBef>
                          <a:spcPts val="0"/>
                        </a:spcBef>
                        <a:spcAft>
                          <a:spcPts val="0"/>
                        </a:spcAft>
                      </a:pPr>
                      <a:r>
                        <a:rPr lang="en-US" sz="2000">
                          <a:solidFill>
                            <a:schemeClr val="tx1"/>
                          </a:solidFill>
                          <a:effectLst/>
                        </a:rPr>
                        <a:t>Employee Self Rating (optional)</a:t>
                      </a:r>
                      <a:endParaRPr lang="en-US"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anchor="ctr">
                    <a:solidFill>
                      <a:schemeClr val="bg1">
                        <a:lumMod val="50000"/>
                        <a:lumOff val="50000"/>
                      </a:schemeClr>
                    </a:solidFill>
                  </a:tcPr>
                </a:tc>
                <a:tc gridSpan="2">
                  <a:txBody>
                    <a:bodyPr/>
                    <a:lstStyle/>
                    <a:p>
                      <a:pPr marL="0" marR="0" algn="l">
                        <a:spcBef>
                          <a:spcPts val="0"/>
                        </a:spcBef>
                        <a:spcAft>
                          <a:spcPts val="0"/>
                        </a:spcAft>
                      </a:pPr>
                      <a:r>
                        <a:rPr lang="en-US" sz="2000" b="1">
                          <a:effectLst/>
                        </a:rPr>
                        <a:t>      Not Meeting                    </a:t>
                      </a:r>
                      <a:r>
                        <a:rPr lang="en-US" sz="2000" b="1" err="1">
                          <a:effectLst/>
                        </a:rPr>
                        <a:t>Meeting</a:t>
                      </a:r>
                      <a:r>
                        <a:rPr lang="en-US" sz="2000" b="1">
                          <a:effectLst/>
                        </a:rPr>
                        <a:t>                           Exceeding </a:t>
                      </a:r>
                      <a:endParaRPr lang="en-US" sz="2000" b="1">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anchor="ctr">
                    <a:solidFill>
                      <a:schemeClr val="accent1">
                        <a:lumMod val="40000"/>
                        <a:lumOff val="60000"/>
                      </a:schemeClr>
                    </a:solidFill>
                  </a:tcPr>
                </a:tc>
                <a:tc hMerge="1">
                  <a:txBody>
                    <a:bodyPr/>
                    <a:lstStyle/>
                    <a:p>
                      <a:endParaRPr lang="en-US"/>
                    </a:p>
                  </a:txBody>
                  <a:tcPr/>
                </a:tc>
                <a:extLst>
                  <a:ext uri="{0D108BD9-81ED-4DB2-BD59-A6C34878D82A}">
                    <a16:rowId xmlns:a16="http://schemas.microsoft.com/office/drawing/2014/main" val="985387896"/>
                  </a:ext>
                </a:extLst>
              </a:tr>
              <a:tr h="954738">
                <a:tc gridSpan="3">
                  <a:txBody>
                    <a:bodyPr/>
                    <a:lstStyle/>
                    <a:p>
                      <a:pPr marL="0" marR="0" algn="l">
                        <a:spcBef>
                          <a:spcPts val="0"/>
                        </a:spcBef>
                        <a:spcAft>
                          <a:spcPts val="0"/>
                        </a:spcAft>
                      </a:pPr>
                      <a:r>
                        <a:rPr lang="en-US" sz="2000">
                          <a:solidFill>
                            <a:schemeClr val="tx1"/>
                          </a:solidFill>
                          <a:effectLst/>
                        </a:rPr>
                        <a:t>Employee Comments</a:t>
                      </a:r>
                      <a:r>
                        <a:rPr lang="en-US" sz="2000" baseline="0">
                          <a:solidFill>
                            <a:schemeClr val="tx1"/>
                          </a:solidFill>
                          <a:effectLst/>
                        </a:rPr>
                        <a:t> </a:t>
                      </a:r>
                      <a:r>
                        <a:rPr lang="en-US" sz="2000">
                          <a:solidFill>
                            <a:schemeClr val="tx1"/>
                          </a:solidFill>
                          <a:effectLst/>
                        </a:rPr>
                        <a:t>(optional):</a:t>
                      </a:r>
                    </a:p>
                    <a:p>
                      <a:pPr marL="0" marR="0" algn="l">
                        <a:spcBef>
                          <a:spcPts val="0"/>
                        </a:spcBef>
                        <a:spcAft>
                          <a:spcPts val="0"/>
                        </a:spcAft>
                      </a:pPr>
                      <a:r>
                        <a:rPr lang="en-US" sz="2000">
                          <a:effectLst/>
                        </a:rPr>
                        <a:t> </a:t>
                      </a:r>
                    </a:p>
                    <a:p>
                      <a:pPr marL="0" marR="0" algn="l">
                        <a:spcBef>
                          <a:spcPts val="0"/>
                        </a:spcBef>
                        <a:spcAft>
                          <a:spcPts val="0"/>
                        </a:spcAft>
                      </a:pPr>
                      <a:r>
                        <a:rPr lang="en-US" sz="2000">
                          <a:effectLst/>
                        </a:rPr>
                        <a:t> </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anchor="c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27577159"/>
                  </a:ext>
                </a:extLst>
              </a:tr>
              <a:tr h="433972">
                <a:tc>
                  <a:txBody>
                    <a:bodyPr/>
                    <a:lstStyle/>
                    <a:p>
                      <a:pPr marL="0" marR="0" algn="l">
                        <a:spcBef>
                          <a:spcPts val="0"/>
                        </a:spcBef>
                        <a:spcAft>
                          <a:spcPts val="0"/>
                        </a:spcAft>
                      </a:pPr>
                      <a:r>
                        <a:rPr lang="en-US" sz="2000">
                          <a:solidFill>
                            <a:schemeClr val="tx1"/>
                          </a:solidFill>
                          <a:effectLst/>
                        </a:rPr>
                        <a:t>Supervisor Rating (required)</a:t>
                      </a:r>
                      <a:endParaRPr lang="en-US"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anchor="ctr">
                    <a:solidFill>
                      <a:schemeClr val="bg1">
                        <a:lumMod val="85000"/>
                      </a:schemeClr>
                    </a:solidFill>
                  </a:tcPr>
                </a:tc>
                <a:tc gridSpan="2">
                  <a:txBody>
                    <a:bodyPr/>
                    <a:lstStyle/>
                    <a:p>
                      <a:pPr marL="0" marR="0" algn="l">
                        <a:spcBef>
                          <a:spcPts val="0"/>
                        </a:spcBef>
                        <a:spcAft>
                          <a:spcPts val="0"/>
                        </a:spcAft>
                      </a:pPr>
                      <a:r>
                        <a:rPr lang="en-US" sz="2000">
                          <a:effectLst/>
                        </a:rPr>
                        <a:t>            </a:t>
                      </a:r>
                      <a:r>
                        <a:rPr lang="en-US" sz="2000" b="1">
                          <a:effectLst/>
                        </a:rPr>
                        <a:t>Not Meeting               </a:t>
                      </a:r>
                      <a:r>
                        <a:rPr lang="en-US" sz="2000" b="1" err="1">
                          <a:effectLst/>
                        </a:rPr>
                        <a:t>Meeting</a:t>
                      </a:r>
                      <a:r>
                        <a:rPr lang="en-US" sz="2000" b="1">
                          <a:effectLst/>
                        </a:rPr>
                        <a:t>                          Exceeding </a:t>
                      </a:r>
                      <a:endParaRPr lang="en-US" sz="2000" b="1">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anchor="ctr">
                    <a:solidFill>
                      <a:schemeClr val="accent1">
                        <a:lumMod val="40000"/>
                        <a:lumOff val="60000"/>
                      </a:schemeClr>
                    </a:solidFill>
                  </a:tcPr>
                </a:tc>
                <a:tc hMerge="1">
                  <a:txBody>
                    <a:bodyPr/>
                    <a:lstStyle/>
                    <a:p>
                      <a:endParaRPr lang="en-US"/>
                    </a:p>
                  </a:txBody>
                  <a:tcPr/>
                </a:tc>
                <a:extLst>
                  <a:ext uri="{0D108BD9-81ED-4DB2-BD59-A6C34878D82A}">
                    <a16:rowId xmlns:a16="http://schemas.microsoft.com/office/drawing/2014/main" val="882127621"/>
                  </a:ext>
                </a:extLst>
              </a:tr>
              <a:tr h="433972">
                <a:tc gridSpan="3">
                  <a:txBody>
                    <a:bodyPr/>
                    <a:lstStyle/>
                    <a:p>
                      <a:pPr marL="0" marR="0" algn="l">
                        <a:spcBef>
                          <a:spcPts val="0"/>
                        </a:spcBef>
                        <a:spcAft>
                          <a:spcPts val="0"/>
                        </a:spcAft>
                      </a:pPr>
                      <a:endParaRPr lang="en-US"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l">
                        <a:spcBef>
                          <a:spcPts val="0"/>
                        </a:spcBef>
                        <a:spcAft>
                          <a:spcPts val="0"/>
                        </a:spcAft>
                      </a:pPr>
                      <a:r>
                        <a:rPr lang="en-US" sz="2000">
                          <a:solidFill>
                            <a:schemeClr val="tx1"/>
                          </a:solidFill>
                          <a:effectLst/>
                          <a:latin typeface="+mj-lt"/>
                          <a:ea typeface="Times New Roman" panose="02020603050405020304" pitchFamily="18" charset="0"/>
                          <a:cs typeface="Times New Roman" panose="02020603050405020304" pitchFamily="18" charset="0"/>
                        </a:rPr>
                        <a:t>Supervisor</a:t>
                      </a:r>
                      <a:r>
                        <a:rPr lang="en-US" sz="2000" baseline="0">
                          <a:solidFill>
                            <a:schemeClr val="tx1"/>
                          </a:solidFill>
                          <a:effectLst/>
                          <a:latin typeface="+mj-lt"/>
                          <a:ea typeface="Times New Roman" panose="02020603050405020304" pitchFamily="18" charset="0"/>
                          <a:cs typeface="Times New Roman" panose="02020603050405020304" pitchFamily="18" charset="0"/>
                        </a:rPr>
                        <a:t> Comments (optional unless Not Meeting or Exceeding):</a:t>
                      </a:r>
                      <a:endParaRPr lang="en-US" sz="2000">
                        <a:solidFill>
                          <a:schemeClr val="tx1"/>
                        </a:solidFill>
                        <a:effectLst/>
                        <a:latin typeface="+mj-lt"/>
                        <a:ea typeface="Times New Roman" panose="02020603050405020304" pitchFamily="18" charset="0"/>
                        <a:cs typeface="Times New Roman" panose="02020603050405020304" pitchFamily="18" charset="0"/>
                      </a:endParaRPr>
                    </a:p>
                    <a:p>
                      <a:pPr marL="0" marR="0" algn="l">
                        <a:spcBef>
                          <a:spcPts val="0"/>
                        </a:spcBef>
                        <a:spcAft>
                          <a:spcPts val="0"/>
                        </a:spcAft>
                      </a:pPr>
                      <a:endParaRPr lang="en-US"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l">
                        <a:spcBef>
                          <a:spcPts val="0"/>
                        </a:spcBef>
                        <a:spcAft>
                          <a:spcPts val="0"/>
                        </a:spcAft>
                      </a:pPr>
                      <a:endParaRPr lang="en-US"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anchor="ctr">
                    <a:solidFill>
                      <a:schemeClr val="bg1"/>
                    </a:solidFill>
                  </a:tcPr>
                </a:tc>
                <a:tc hMerge="1">
                  <a:txBody>
                    <a:bodyPr/>
                    <a:lstStyle/>
                    <a:p>
                      <a:pPr marL="0" marR="0" algn="l">
                        <a:spcBef>
                          <a:spcPts val="0"/>
                        </a:spcBef>
                        <a:spcAft>
                          <a:spcPts val="0"/>
                        </a:spcAft>
                      </a:pPr>
                      <a:endParaRPr lang="en-US" sz="1600" b="1">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anchor="ctr">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528071686"/>
                  </a:ext>
                </a:extLst>
              </a:tr>
            </a:tbl>
          </a:graphicData>
        </a:graphic>
      </p:graphicFrame>
      <p:sp>
        <p:nvSpPr>
          <p:cNvPr id="4" name="TextBox 3"/>
          <p:cNvSpPr txBox="1"/>
          <p:nvPr/>
        </p:nvSpPr>
        <p:spPr>
          <a:xfrm>
            <a:off x="0" y="-30025"/>
            <a:ext cx="12192000" cy="769441"/>
          </a:xfrm>
          <a:prstGeom prst="rect">
            <a:avLst/>
          </a:prstGeom>
          <a:solidFill>
            <a:schemeClr val="tx1"/>
          </a:solidFill>
        </p:spPr>
        <p:txBody>
          <a:bodyPr wrap="square" rtlCol="0">
            <a:spAutoFit/>
          </a:bodyPr>
          <a:lstStyle/>
          <a:p>
            <a:pPr algn="ctr"/>
            <a:r>
              <a:rPr lang="en-US" sz="4400" b="1">
                <a:solidFill>
                  <a:schemeClr val="bg1"/>
                </a:solidFill>
              </a:rPr>
              <a:t>EHRA Performance Evaluation</a:t>
            </a:r>
          </a:p>
        </p:txBody>
      </p:sp>
      <p:grpSp>
        <p:nvGrpSpPr>
          <p:cNvPr id="9" name="Group 8"/>
          <p:cNvGrpSpPr/>
          <p:nvPr/>
        </p:nvGrpSpPr>
        <p:grpSpPr>
          <a:xfrm>
            <a:off x="516834" y="1340621"/>
            <a:ext cx="834888" cy="656606"/>
            <a:chOff x="516834" y="1340621"/>
            <a:chExt cx="834888" cy="656606"/>
          </a:xfrm>
        </p:grpSpPr>
        <p:sp>
          <p:nvSpPr>
            <p:cNvPr id="6" name="TextBox 5"/>
            <p:cNvSpPr txBox="1"/>
            <p:nvPr/>
          </p:nvSpPr>
          <p:spPr>
            <a:xfrm>
              <a:off x="516834" y="1340621"/>
              <a:ext cx="834888" cy="338554"/>
            </a:xfrm>
            <a:prstGeom prst="rect">
              <a:avLst/>
            </a:prstGeom>
            <a:solidFill>
              <a:schemeClr val="tx1"/>
            </a:solidFill>
          </p:spPr>
          <p:txBody>
            <a:bodyPr wrap="square" rtlCol="0">
              <a:spAutoFit/>
            </a:bodyPr>
            <a:lstStyle/>
            <a:p>
              <a:r>
                <a:rPr lang="en-US" sz="1600" b="1">
                  <a:solidFill>
                    <a:srgbClr val="FF0000"/>
                  </a:solidFill>
                </a:rPr>
                <a:t>Criteria</a:t>
              </a:r>
            </a:p>
          </p:txBody>
        </p:sp>
        <p:cxnSp>
          <p:nvCxnSpPr>
            <p:cNvPr id="8" name="Straight Arrow Connector 7"/>
            <p:cNvCxnSpPr/>
            <p:nvPr/>
          </p:nvCxnSpPr>
          <p:spPr>
            <a:xfrm>
              <a:off x="994544" y="1679175"/>
              <a:ext cx="159026" cy="3180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7368209" y="1565974"/>
            <a:ext cx="2796210" cy="997489"/>
            <a:chOff x="5367130" y="850210"/>
            <a:chExt cx="2796210" cy="997489"/>
          </a:xfrm>
        </p:grpSpPr>
        <p:sp>
          <p:nvSpPr>
            <p:cNvPr id="11" name="TextBox 10"/>
            <p:cNvSpPr txBox="1"/>
            <p:nvPr/>
          </p:nvSpPr>
          <p:spPr>
            <a:xfrm>
              <a:off x="6234832" y="850210"/>
              <a:ext cx="1928508" cy="338554"/>
            </a:xfrm>
            <a:prstGeom prst="rect">
              <a:avLst/>
            </a:prstGeom>
            <a:solidFill>
              <a:schemeClr val="tx1"/>
            </a:solidFill>
          </p:spPr>
          <p:txBody>
            <a:bodyPr wrap="square" rtlCol="0">
              <a:spAutoFit/>
            </a:bodyPr>
            <a:lstStyle/>
            <a:p>
              <a:pPr algn="ctr"/>
              <a:r>
                <a:rPr lang="en-US" sz="1600" b="1">
                  <a:solidFill>
                    <a:srgbClr val="FF0000"/>
                  </a:solidFill>
                </a:rPr>
                <a:t>Performance Level  </a:t>
              </a:r>
            </a:p>
          </p:txBody>
        </p:sp>
        <p:cxnSp>
          <p:nvCxnSpPr>
            <p:cNvPr id="12" name="Straight Arrow Connector 11"/>
            <p:cNvCxnSpPr>
              <a:stCxn id="11" idx="2"/>
            </p:cNvCxnSpPr>
            <p:nvPr/>
          </p:nvCxnSpPr>
          <p:spPr>
            <a:xfrm flipH="1">
              <a:off x="5367130" y="1188764"/>
              <a:ext cx="1831956" cy="6589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1" idx="2"/>
            </p:cNvCxnSpPr>
            <p:nvPr/>
          </p:nvCxnSpPr>
          <p:spPr>
            <a:xfrm flipH="1">
              <a:off x="7103165" y="1188764"/>
              <a:ext cx="95921" cy="5003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1" idx="2"/>
            </p:cNvCxnSpPr>
            <p:nvPr/>
          </p:nvCxnSpPr>
          <p:spPr>
            <a:xfrm>
              <a:off x="7199086" y="1188764"/>
              <a:ext cx="867702" cy="5003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94463951"/>
      </p:ext>
    </p:extLst>
  </p:cSld>
  <p:clrMapOvr>
    <a:masterClrMapping/>
  </p:clrMapOvr>
  <mc:AlternateContent xmlns:mc="http://schemas.openxmlformats.org/markup-compatibility/2006" xmlns:p14="http://schemas.microsoft.com/office/powerpoint/2010/main">
    <mc:Choice Requires="p14">
      <p:transition spd="slow" p14:dur="2000" advTm="33012"/>
    </mc:Choice>
    <mc:Fallback xmlns="">
      <p:transition spd="slow" advTm="33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1999" cy="584775"/>
          </a:xfrm>
          <a:prstGeom prst="rect">
            <a:avLst/>
          </a:prstGeom>
          <a:solidFill>
            <a:schemeClr val="tx1"/>
          </a:solidFill>
        </p:spPr>
        <p:txBody>
          <a:bodyPr wrap="square" rtlCol="0">
            <a:spAutoFit/>
          </a:bodyPr>
          <a:lstStyle/>
          <a:p>
            <a:pPr algn="ctr"/>
            <a:r>
              <a:rPr lang="en-US" sz="3200" b="1">
                <a:solidFill>
                  <a:schemeClr val="bg1"/>
                </a:solidFill>
              </a:rPr>
              <a:t>An Example </a:t>
            </a:r>
          </a:p>
        </p:txBody>
      </p:sp>
      <p:graphicFrame>
        <p:nvGraphicFramePr>
          <p:cNvPr id="3" name="Table 2"/>
          <p:cNvGraphicFramePr>
            <a:graphicFrameLocks noGrp="1"/>
          </p:cNvGraphicFramePr>
          <p:nvPr>
            <p:extLst>
              <p:ext uri="{D42A27DB-BD31-4B8C-83A1-F6EECF244321}">
                <p14:modId xmlns:p14="http://schemas.microsoft.com/office/powerpoint/2010/main" val="1226646711"/>
              </p:ext>
            </p:extLst>
          </p:nvPr>
        </p:nvGraphicFramePr>
        <p:xfrm>
          <a:off x="550332" y="1847421"/>
          <a:ext cx="11091334" cy="4817054"/>
        </p:xfrm>
        <a:graphic>
          <a:graphicData uri="http://schemas.openxmlformats.org/drawingml/2006/table">
            <a:tbl>
              <a:tblPr firstRow="1" bandRow="1">
                <a:tableStyleId>{5C22544A-7EE6-4342-B048-85BDC9FD1C3A}</a:tableStyleId>
              </a:tblPr>
              <a:tblGrid>
                <a:gridCol w="2942470">
                  <a:extLst>
                    <a:ext uri="{9D8B030D-6E8A-4147-A177-3AD203B41FA5}">
                      <a16:colId xmlns:a16="http://schemas.microsoft.com/office/drawing/2014/main" val="2877353385"/>
                    </a:ext>
                  </a:extLst>
                </a:gridCol>
                <a:gridCol w="2716288">
                  <a:extLst>
                    <a:ext uri="{9D8B030D-6E8A-4147-A177-3AD203B41FA5}">
                      <a16:colId xmlns:a16="http://schemas.microsoft.com/office/drawing/2014/main" val="3187131225"/>
                    </a:ext>
                  </a:extLst>
                </a:gridCol>
                <a:gridCol w="2716288">
                  <a:extLst>
                    <a:ext uri="{9D8B030D-6E8A-4147-A177-3AD203B41FA5}">
                      <a16:colId xmlns:a16="http://schemas.microsoft.com/office/drawing/2014/main" val="3269225149"/>
                    </a:ext>
                  </a:extLst>
                </a:gridCol>
                <a:gridCol w="2716288">
                  <a:extLst>
                    <a:ext uri="{9D8B030D-6E8A-4147-A177-3AD203B41FA5}">
                      <a16:colId xmlns:a16="http://schemas.microsoft.com/office/drawing/2014/main" val="3368542744"/>
                    </a:ext>
                  </a:extLst>
                </a:gridCol>
              </a:tblGrid>
              <a:tr h="513361">
                <a:tc>
                  <a:txBody>
                    <a:bodyPr/>
                    <a:lstStyle/>
                    <a:p>
                      <a:r>
                        <a:rPr lang="en-US" dirty="0">
                          <a:solidFill>
                            <a:srgbClr val="FFFF00"/>
                          </a:solidFill>
                        </a:rPr>
                        <a:t>CRITICAL THINKING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chemeClr val="tx1"/>
                          </a:solidFill>
                        </a:rPr>
                        <a:t>MOVING</a:t>
                      </a:r>
                      <a:r>
                        <a:rPr lang="en-US" sz="1600" b="1" baseline="0">
                          <a:solidFill>
                            <a:schemeClr val="tx1"/>
                          </a:solidFill>
                        </a:rPr>
                        <a:t> INTO</a:t>
                      </a:r>
                      <a:endParaRPr lang="en-US" sz="1600"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rPr>
                        <a:t>MOVING</a:t>
                      </a:r>
                      <a:r>
                        <a:rPr lang="en-US" sz="1600" baseline="0">
                          <a:solidFill>
                            <a:schemeClr val="tx1"/>
                          </a:solidFill>
                        </a:rPr>
                        <a:t> THROUGH</a:t>
                      </a:r>
                      <a:endParaRPr lang="en-US" sz="16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MOVING </a:t>
                      </a:r>
                      <a:r>
                        <a:rPr lang="en-US" sz="1600" dirty="0" smtClean="0">
                          <a:solidFill>
                            <a:schemeClr val="tx1"/>
                          </a:solidFill>
                        </a:rPr>
                        <a:t>ON</a:t>
                      </a:r>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9910420"/>
                  </a:ext>
                </a:extLst>
              </a:tr>
              <a:tr h="1513017">
                <a:tc>
                  <a:txBody>
                    <a:bodyPr/>
                    <a:lstStyle/>
                    <a:p>
                      <a:pPr algn="l"/>
                      <a:r>
                        <a:rPr lang="en-US" sz="1400" b="1">
                          <a:solidFill>
                            <a:schemeClr val="tx1"/>
                          </a:solidFill>
                        </a:rPr>
                        <a:t>LO1</a:t>
                      </a:r>
                      <a:r>
                        <a:rPr lang="en-US" sz="1400" b="1" baseline="0">
                          <a:solidFill>
                            <a:schemeClr val="tx1"/>
                          </a:solidFill>
                        </a:rPr>
                        <a:t> : Each student will be able to describe a social issue demonstrating an awareness of complexity. </a:t>
                      </a:r>
                      <a:endParaRPr lang="en-US" sz="14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a:solidFill>
                            <a:schemeClr val="tx1"/>
                          </a:solidFill>
                        </a:rPr>
                        <a:t>Description of the issue highlights only the most obvious underlying or related factors.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a:solidFill>
                            <a:schemeClr val="tx1"/>
                          </a:solidFill>
                        </a:rPr>
                        <a:t>Description</a:t>
                      </a:r>
                      <a:r>
                        <a:rPr lang="en-US" sz="1400" baseline="0">
                          <a:solidFill>
                            <a:schemeClr val="tx1"/>
                          </a:solidFill>
                        </a:rPr>
                        <a:t> of the issue considers a limited scope of underlying or related factors. Some critical questions and/or assumptions are recognized. </a:t>
                      </a:r>
                      <a:endParaRPr 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a:solidFill>
                            <a:schemeClr val="tx1"/>
                          </a:solidFill>
                        </a:rPr>
                        <a:t>Description of the issue</a:t>
                      </a:r>
                      <a:r>
                        <a:rPr lang="en-US" sz="1400" baseline="0">
                          <a:solidFill>
                            <a:schemeClr val="tx1"/>
                          </a:solidFill>
                        </a:rPr>
                        <a:t> highlights a keen awareness of the diversity of underlying or related factors, and in-depth consideration of critical questions and/or assumptions. </a:t>
                      </a:r>
                      <a:endParaRPr 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5078567"/>
                  </a:ext>
                </a:extLst>
              </a:tr>
              <a:tr h="1277659">
                <a:tc>
                  <a:txBody>
                    <a:bodyPr/>
                    <a:lstStyle/>
                    <a:p>
                      <a:pPr algn="l"/>
                      <a:r>
                        <a:rPr lang="en-US" sz="1400" b="1">
                          <a:solidFill>
                            <a:schemeClr val="tx1"/>
                          </a:solidFill>
                        </a:rPr>
                        <a:t>LO2: Each student will be able to summarize</a:t>
                      </a:r>
                      <a:r>
                        <a:rPr lang="en-US" sz="1400" b="1" baseline="0">
                          <a:solidFill>
                            <a:schemeClr val="tx1"/>
                          </a:solidFill>
                        </a:rPr>
                        <a:t> evidence and/or information from diverse and competing perspectives.</a:t>
                      </a:r>
                      <a:endParaRPr lang="en-US" sz="14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a:solidFill>
                            <a:schemeClr val="tx1"/>
                          </a:solidFill>
                        </a:rPr>
                        <a:t>Has difficulty</a:t>
                      </a:r>
                      <a:r>
                        <a:rPr lang="en-US" sz="1400" baseline="0">
                          <a:solidFill>
                            <a:schemeClr val="tx1"/>
                          </a:solidFill>
                        </a:rPr>
                        <a:t> identifying what information is needed to explore the issue. </a:t>
                      </a:r>
                      <a:endParaRPr 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a:solidFill>
                            <a:schemeClr val="tx1"/>
                          </a:solidFill>
                        </a:rPr>
                        <a:t>Identifies</a:t>
                      </a:r>
                      <a:r>
                        <a:rPr lang="en-US" sz="1400" baseline="0">
                          <a:solidFill>
                            <a:schemeClr val="tx1"/>
                          </a:solidFill>
                        </a:rPr>
                        <a:t> i</a:t>
                      </a:r>
                      <a:r>
                        <a:rPr lang="en-US" sz="1400">
                          <a:solidFill>
                            <a:schemeClr val="tx1"/>
                          </a:solidFill>
                        </a:rPr>
                        <a:t>nformation representing multiple</a:t>
                      </a:r>
                      <a:r>
                        <a:rPr lang="en-US" sz="1400" baseline="0">
                          <a:solidFill>
                            <a:schemeClr val="tx1"/>
                          </a:solidFill>
                        </a:rPr>
                        <a:t> perspectives, but there is limited exploration of the relations between perspectives. </a:t>
                      </a:r>
                      <a:endParaRPr 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a:solidFill>
                            <a:schemeClr val="tx1"/>
                          </a:solidFill>
                        </a:rPr>
                        <a:t>Identifies, considers, and integrates information from diverse and competing perspectives.</a:t>
                      </a:r>
                      <a:r>
                        <a:rPr lang="en-US" sz="1400" baseline="0">
                          <a:solidFill>
                            <a:schemeClr val="tx1"/>
                          </a:solidFill>
                        </a:rPr>
                        <a:t> </a:t>
                      </a:r>
                      <a:endParaRPr 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79478"/>
                  </a:ext>
                </a:extLst>
              </a:tr>
              <a:tr h="1513017">
                <a:tc>
                  <a:txBody>
                    <a:bodyPr/>
                    <a:lstStyle/>
                    <a:p>
                      <a:pPr algn="l"/>
                      <a:r>
                        <a:rPr lang="en-US" sz="1400" b="1">
                          <a:solidFill>
                            <a:schemeClr val="tx1"/>
                          </a:solidFill>
                        </a:rPr>
                        <a:t>LO3: Each student will be able to construct</a:t>
                      </a:r>
                      <a:r>
                        <a:rPr lang="en-US" sz="1400" b="1" baseline="0">
                          <a:solidFill>
                            <a:schemeClr val="tx1"/>
                          </a:solidFill>
                        </a:rPr>
                        <a:t> sound conclusions and/or potential solutions to address the issue. </a:t>
                      </a:r>
                      <a:endParaRPr lang="en-US" sz="14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a:solidFill>
                            <a:schemeClr val="tx1"/>
                          </a:solidFill>
                        </a:rPr>
                        <a:t>Draws</a:t>
                      </a:r>
                      <a:r>
                        <a:rPr lang="en-US" sz="1400" baseline="0">
                          <a:solidFill>
                            <a:schemeClr val="tx1"/>
                          </a:solidFill>
                        </a:rPr>
                        <a:t> conclusions or generates solutions that are vague and/or inconsistent with evidence or context.  </a:t>
                      </a:r>
                      <a:endParaRPr 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a:solidFill>
                            <a:schemeClr val="tx1"/>
                          </a:solidFill>
                        </a:rPr>
                        <a:t>Conclusions or solutions mostly align with the evidence</a:t>
                      </a:r>
                      <a:r>
                        <a:rPr lang="en-US" sz="1400" baseline="0">
                          <a:solidFill>
                            <a:schemeClr val="tx1"/>
                          </a:solidFill>
                        </a:rPr>
                        <a:t> and context. Some  consideration is given to  alternative conclusions or solutions. </a:t>
                      </a:r>
                      <a:endParaRPr 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rPr>
                        <a:t>Conclusions or solutions</a:t>
                      </a:r>
                      <a:r>
                        <a:rPr lang="en-US" sz="1400" baseline="0" dirty="0">
                          <a:solidFill>
                            <a:schemeClr val="tx1"/>
                          </a:solidFill>
                        </a:rPr>
                        <a:t> are well-defined, evidence-based, and responsive to contextual demands. Thoroughly evaluates the effectiveness of alternative conclusions or solutions. </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9651164"/>
                  </a:ext>
                </a:extLst>
              </a:tr>
            </a:tbl>
          </a:graphicData>
        </a:graphic>
      </p:graphicFrame>
      <p:sp>
        <p:nvSpPr>
          <p:cNvPr id="4" name="TextBox 3"/>
          <p:cNvSpPr txBox="1"/>
          <p:nvPr/>
        </p:nvSpPr>
        <p:spPr>
          <a:xfrm>
            <a:off x="125790" y="862155"/>
            <a:ext cx="11621104" cy="707886"/>
          </a:xfrm>
          <a:prstGeom prst="rect">
            <a:avLst/>
          </a:prstGeom>
          <a:solidFill>
            <a:schemeClr val="tx1"/>
          </a:solidFill>
        </p:spPr>
        <p:txBody>
          <a:bodyPr wrap="square" rtlCol="0">
            <a:spAutoFit/>
          </a:bodyPr>
          <a:lstStyle/>
          <a:p>
            <a:pPr algn="ctr"/>
            <a:r>
              <a:rPr lang="en-US" sz="2000" b="1">
                <a:solidFill>
                  <a:schemeClr val="bg1"/>
                </a:solidFill>
              </a:rPr>
              <a:t>Goal</a:t>
            </a:r>
          </a:p>
          <a:p>
            <a:pPr algn="ctr"/>
            <a:r>
              <a:rPr lang="en-US" sz="2000" i="1">
                <a:solidFill>
                  <a:schemeClr val="bg1"/>
                </a:solidFill>
              </a:rPr>
              <a:t>Students will develop skills needed to think critically about a contemporary social issue or challenge. </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103254439"/>
      </p:ext>
    </p:extLst>
  </p:cSld>
  <p:clrMapOvr>
    <a:masterClrMapping/>
  </p:clrMapOvr>
  <mc:AlternateContent xmlns:mc="http://schemas.openxmlformats.org/markup-compatibility/2006" xmlns:p14="http://schemas.microsoft.com/office/powerpoint/2010/main">
    <mc:Choice Requires="p14">
      <p:transition spd="slow" p14:dur="2000" advTm="92099"/>
    </mc:Choice>
    <mc:Fallback xmlns="">
      <p:transition spd="slow" advTm="92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69441"/>
          </a:xfrm>
          <a:prstGeom prst="rect">
            <a:avLst/>
          </a:prstGeom>
          <a:solidFill>
            <a:schemeClr val="tx1"/>
          </a:solidFill>
        </p:spPr>
        <p:txBody>
          <a:bodyPr wrap="square" rtlCol="0">
            <a:spAutoFit/>
          </a:bodyPr>
          <a:lstStyle/>
          <a:p>
            <a:pPr algn="ctr"/>
            <a:r>
              <a:rPr lang="en-US" sz="4400" b="1">
                <a:solidFill>
                  <a:schemeClr val="bg1"/>
                </a:solidFill>
              </a:rPr>
              <a:t>Why Use Rubrics in Student Affairs </a:t>
            </a:r>
          </a:p>
        </p:txBody>
      </p:sp>
      <p:sp>
        <p:nvSpPr>
          <p:cNvPr id="3" name="Content Placeholder 2"/>
          <p:cNvSpPr txBox="1">
            <a:spLocks/>
          </p:cNvSpPr>
          <p:nvPr/>
        </p:nvSpPr>
        <p:spPr>
          <a:xfrm>
            <a:off x="795130" y="1447204"/>
            <a:ext cx="10508974" cy="512064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endParaRPr lang="en-US"/>
          </a:p>
        </p:txBody>
      </p:sp>
      <p:sp>
        <p:nvSpPr>
          <p:cNvPr id="5" name="TextBox 4"/>
          <p:cNvSpPr txBox="1"/>
          <p:nvPr/>
        </p:nvSpPr>
        <p:spPr>
          <a:xfrm>
            <a:off x="887896" y="1763768"/>
            <a:ext cx="9952381" cy="3330464"/>
          </a:xfrm>
          <a:prstGeom prst="rect">
            <a:avLst/>
          </a:prstGeom>
          <a:noFill/>
        </p:spPr>
        <p:txBody>
          <a:bodyPr wrap="square" rtlCol="0">
            <a:spAutoFit/>
          </a:bodyPr>
          <a:lstStyle/>
          <a:p>
            <a:pPr>
              <a:lnSpc>
                <a:spcPct val="150000"/>
              </a:lnSpc>
            </a:pPr>
            <a:r>
              <a:rPr lang="en-US" sz="3600" b="1"/>
              <a:t> Rubrics provide a way to document the learning that takes place within leadership roles, student employment, and diverse types of experiences characterizing our work in Student Affairs.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6724102"/>
      </p:ext>
    </p:extLst>
  </p:cSld>
  <p:clrMapOvr>
    <a:masterClrMapping/>
  </p:clrMapOvr>
  <mc:AlternateContent xmlns:mc="http://schemas.openxmlformats.org/markup-compatibility/2006" xmlns:p14="http://schemas.microsoft.com/office/powerpoint/2010/main">
    <mc:Choice Requires="p14">
      <p:transition spd="slow" p14:dur="2000" advTm="139564"/>
    </mc:Choice>
    <mc:Fallback xmlns="">
      <p:transition spd="slow" advTm="139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69441"/>
          </a:xfrm>
          <a:prstGeom prst="rect">
            <a:avLst/>
          </a:prstGeom>
          <a:solidFill>
            <a:schemeClr val="tx1"/>
          </a:solidFill>
        </p:spPr>
        <p:txBody>
          <a:bodyPr wrap="square" rtlCol="0">
            <a:spAutoFit/>
          </a:bodyPr>
          <a:lstStyle/>
          <a:p>
            <a:pPr algn="ctr"/>
            <a:r>
              <a:rPr lang="en-US" sz="4400" b="1">
                <a:solidFill>
                  <a:schemeClr val="bg1"/>
                </a:solidFill>
              </a:rPr>
              <a:t>How it Works</a:t>
            </a:r>
          </a:p>
        </p:txBody>
      </p:sp>
      <p:sp>
        <p:nvSpPr>
          <p:cNvPr id="3" name="TextBox 2"/>
          <p:cNvSpPr txBox="1"/>
          <p:nvPr/>
        </p:nvSpPr>
        <p:spPr>
          <a:xfrm>
            <a:off x="368073" y="1621911"/>
            <a:ext cx="11329864" cy="4585871"/>
          </a:xfrm>
          <a:prstGeom prst="rect">
            <a:avLst/>
          </a:prstGeom>
          <a:noFill/>
        </p:spPr>
        <p:txBody>
          <a:bodyPr wrap="square" lIns="91440" tIns="45720" rIns="91440" bIns="45720" rtlCol="0" anchor="t">
            <a:spAutoFit/>
          </a:bodyPr>
          <a:lstStyle/>
          <a:p>
            <a:pPr marL="514350" indent="-514350">
              <a:buAutoNum type="arabicPeriod"/>
            </a:pPr>
            <a:r>
              <a:rPr lang="en-US" sz="2400" b="1" dirty="0"/>
              <a:t>Know what you expect the person to know or be able to do as a result of engaging in a particular learning opportunity or experience. (Learning Outcome)</a:t>
            </a:r>
          </a:p>
          <a:p>
            <a:endParaRPr lang="en-US" sz="2400" b="1" dirty="0"/>
          </a:p>
          <a:p>
            <a:pPr marL="517525" indent="-517525">
              <a:buAutoNum type="arabicPeriod" startAt="2"/>
            </a:pPr>
            <a:r>
              <a:rPr lang="en-US" sz="2400" b="1" dirty="0"/>
              <a:t>Provide an opportunity, environment, experience that is designed to support the person in achieving the intended outcome. </a:t>
            </a:r>
          </a:p>
          <a:p>
            <a:endParaRPr lang="en-US" sz="2400" b="1" dirty="0"/>
          </a:p>
          <a:p>
            <a:pPr marL="457200" indent="-457200">
              <a:buAutoNum type="arabicPeriod" startAt="3"/>
            </a:pPr>
            <a:r>
              <a:rPr lang="en-US" sz="2400" b="1" dirty="0" smtClean="0"/>
              <a:t>Identify </a:t>
            </a:r>
            <a:r>
              <a:rPr lang="en-US" sz="2400" b="1" dirty="0"/>
              <a:t>the “task” or series of “tasks” that you will review/observe to determine </a:t>
            </a:r>
            <a:r>
              <a:rPr lang="en-US" sz="2400" b="1" dirty="0" smtClean="0"/>
              <a:t>the </a:t>
            </a:r>
            <a:r>
              <a:rPr lang="en-US" sz="2400" b="1" dirty="0"/>
              <a:t>degree to which the person is meeting the intended </a:t>
            </a:r>
            <a:r>
              <a:rPr lang="en-US" sz="2400" b="1" dirty="0" smtClean="0"/>
              <a:t>outcome</a:t>
            </a:r>
          </a:p>
          <a:p>
            <a:endParaRPr lang="en-US" sz="2400" b="1" dirty="0" smtClean="0"/>
          </a:p>
          <a:p>
            <a:r>
              <a:rPr lang="en-US" sz="2400" b="1" dirty="0" smtClean="0"/>
              <a:t>4. 	Review/observe</a:t>
            </a:r>
            <a:r>
              <a:rPr lang="en-US" sz="2400" b="1" dirty="0"/>
              <a:t>, and apply the rubric to evaluate the degree to which the person </a:t>
            </a:r>
            <a:r>
              <a:rPr lang="en-US" sz="2400" b="1" dirty="0" smtClean="0"/>
              <a:t>	is </a:t>
            </a:r>
            <a:r>
              <a:rPr lang="en-US" sz="2400" b="1" dirty="0"/>
              <a:t>meeting the intended outcome. </a:t>
            </a:r>
          </a:p>
          <a:p>
            <a:pPr marL="514350" indent="-514350">
              <a:buAutoNum type="arabicPeriod"/>
            </a:pPr>
            <a:endParaRPr lang="en-US" sz="2800" b="1"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585140652"/>
      </p:ext>
    </p:extLst>
  </p:cSld>
  <p:clrMapOvr>
    <a:masterClrMapping/>
  </p:clrMapOvr>
  <mc:AlternateContent xmlns:mc="http://schemas.openxmlformats.org/markup-compatibility/2006" xmlns:p14="http://schemas.microsoft.com/office/powerpoint/2010/main">
    <mc:Choice Requires="p14">
      <p:transition spd="slow" p14:dur="2000" advTm="43875"/>
    </mc:Choice>
    <mc:Fallback xmlns="">
      <p:transition spd="slow" advTm="43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0" y="0"/>
            <a:ext cx="12293600" cy="769441"/>
          </a:xfrm>
          <a:prstGeom prst="rect">
            <a:avLst/>
          </a:prstGeom>
          <a:solidFill>
            <a:schemeClr val="tx1"/>
          </a:solidFill>
        </p:spPr>
        <p:txBody>
          <a:bodyPr wrap="square" rtlCol="0">
            <a:spAutoFit/>
          </a:bodyPr>
          <a:lstStyle/>
          <a:p>
            <a:pPr algn="ctr"/>
            <a:r>
              <a:rPr lang="en-US" sz="4400" b="1" dirty="0">
                <a:solidFill>
                  <a:schemeClr val="bg1"/>
                </a:solidFill>
              </a:rPr>
              <a:t>Let’s Think About Task(s)</a:t>
            </a:r>
          </a:p>
        </p:txBody>
      </p:sp>
      <p:sp>
        <p:nvSpPr>
          <p:cNvPr id="3" name="TextBox 2"/>
          <p:cNvSpPr txBox="1"/>
          <p:nvPr/>
        </p:nvSpPr>
        <p:spPr>
          <a:xfrm>
            <a:off x="632791" y="998330"/>
            <a:ext cx="11295510" cy="4955203"/>
          </a:xfrm>
          <a:prstGeom prst="rect">
            <a:avLst/>
          </a:prstGeom>
          <a:noFill/>
        </p:spPr>
        <p:txBody>
          <a:bodyPr wrap="square" lIns="91440" tIns="45720" rIns="91440" bIns="45720" rtlCol="0" anchor="t">
            <a:spAutoFit/>
          </a:bodyPr>
          <a:lstStyle/>
          <a:p>
            <a:r>
              <a:rPr lang="en-US" sz="2800" b="1" dirty="0"/>
              <a:t>If your Learning Outcome focused on Communication Skills, you might ask participants to do one or more of the following:</a:t>
            </a:r>
          </a:p>
          <a:p>
            <a:endParaRPr lang="en-US" sz="800" b="1" dirty="0"/>
          </a:p>
          <a:p>
            <a:pPr marL="1146175" indent="276225">
              <a:buFont typeface="Arial" panose="020B0604020202020204" pitchFamily="34" charset="0"/>
              <a:buChar char="•"/>
            </a:pPr>
            <a:r>
              <a:rPr lang="en-US" sz="2800" b="1" dirty="0"/>
              <a:t>p</a:t>
            </a:r>
            <a:r>
              <a:rPr lang="en-US" sz="2800" b="1" dirty="0" smtClean="0"/>
              <a:t>repare a report</a:t>
            </a:r>
          </a:p>
          <a:p>
            <a:pPr marL="1146175" indent="276225">
              <a:buFont typeface="Arial" panose="020B0604020202020204" pitchFamily="34" charset="0"/>
              <a:buChar char="•"/>
            </a:pPr>
            <a:r>
              <a:rPr lang="en-US" sz="2800" b="1" dirty="0" smtClean="0"/>
              <a:t>do a presentation</a:t>
            </a:r>
            <a:endParaRPr lang="en-US" sz="2800" b="1" dirty="0"/>
          </a:p>
          <a:p>
            <a:pPr marL="1146175" indent="276225">
              <a:buFont typeface="Arial" panose="020B0604020202020204" pitchFamily="34" charset="0"/>
              <a:buChar char="•"/>
            </a:pPr>
            <a:r>
              <a:rPr lang="en-US" sz="2800" b="1" dirty="0"/>
              <a:t>facilitate a group discussion</a:t>
            </a:r>
          </a:p>
          <a:p>
            <a:pPr marL="1146175" indent="276225">
              <a:buFont typeface="Arial" panose="020B0604020202020204" pitchFamily="34" charset="0"/>
              <a:buChar char="•"/>
            </a:pPr>
            <a:r>
              <a:rPr lang="en-US" sz="2800" b="1" dirty="0"/>
              <a:t>teach something to someone</a:t>
            </a:r>
          </a:p>
          <a:p>
            <a:pPr marL="1146175" indent="276225">
              <a:buFont typeface="Arial" panose="020B0604020202020204" pitchFamily="34" charset="0"/>
              <a:buChar char="•"/>
            </a:pPr>
            <a:r>
              <a:rPr lang="en-US" sz="2800" b="1" dirty="0"/>
              <a:t>provide customer service</a:t>
            </a:r>
          </a:p>
          <a:p>
            <a:pPr marL="1146175" indent="276225">
              <a:buFont typeface="Arial" panose="020B0604020202020204" pitchFamily="34" charset="0"/>
              <a:buChar char="•"/>
            </a:pPr>
            <a:r>
              <a:rPr lang="en-US" sz="2800" b="1" dirty="0"/>
              <a:t>counsel a peer</a:t>
            </a:r>
          </a:p>
          <a:p>
            <a:pPr marL="1146175" indent="276225">
              <a:buFont typeface="Arial" panose="020B0604020202020204" pitchFamily="34" charset="0"/>
              <a:buChar char="•"/>
            </a:pPr>
            <a:r>
              <a:rPr lang="en-US" sz="2800" b="1" dirty="0"/>
              <a:t>develop webpage content</a:t>
            </a:r>
          </a:p>
          <a:p>
            <a:pPr marL="1146175" indent="276225">
              <a:buFont typeface="Arial" panose="020B0604020202020204" pitchFamily="34" charset="0"/>
              <a:buChar char="•"/>
            </a:pPr>
            <a:r>
              <a:rPr lang="en-US" sz="2800" b="1" dirty="0"/>
              <a:t>create an infographic</a:t>
            </a:r>
          </a:p>
          <a:p>
            <a:pPr marL="1146175" indent="276225">
              <a:buFont typeface="Arial" panose="020B0604020202020204" pitchFamily="34" charset="0"/>
              <a:buChar char="•"/>
            </a:pPr>
            <a:r>
              <a:rPr lang="en-US" sz="2800" b="1" dirty="0"/>
              <a:t>etc.</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5485053"/>
      </p:ext>
    </p:extLst>
  </p:cSld>
  <p:clrMapOvr>
    <a:masterClrMapping/>
  </p:clrMapOvr>
  <mc:AlternateContent xmlns:mc="http://schemas.openxmlformats.org/markup-compatibility/2006" xmlns:p14="http://schemas.microsoft.com/office/powerpoint/2010/main">
    <mc:Choice Requires="p14">
      <p:transition spd="slow" p14:dur="2000" advTm="20200"/>
    </mc:Choice>
    <mc:Fallback xmlns="">
      <p:transition spd="slow" advTm="20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0117"/>
            <a:ext cx="12192000" cy="769441"/>
          </a:xfrm>
          <a:prstGeom prst="rect">
            <a:avLst/>
          </a:prstGeom>
          <a:solidFill>
            <a:schemeClr val="tx1"/>
          </a:solidFill>
        </p:spPr>
        <p:txBody>
          <a:bodyPr wrap="square" rtlCol="0">
            <a:spAutoFit/>
          </a:bodyPr>
          <a:lstStyle/>
          <a:p>
            <a:pPr algn="ctr"/>
            <a:r>
              <a:rPr lang="en-US" sz="4400" b="1">
                <a:solidFill>
                  <a:schemeClr val="bg1"/>
                </a:solidFill>
              </a:rPr>
              <a:t>Division Wide Rubrics</a:t>
            </a:r>
          </a:p>
        </p:txBody>
      </p:sp>
      <p:graphicFrame>
        <p:nvGraphicFramePr>
          <p:cNvPr id="5" name="Table 4"/>
          <p:cNvGraphicFramePr>
            <a:graphicFrameLocks noGrp="1"/>
          </p:cNvGraphicFramePr>
          <p:nvPr>
            <p:extLst>
              <p:ext uri="{D42A27DB-BD31-4B8C-83A1-F6EECF244321}">
                <p14:modId xmlns:p14="http://schemas.microsoft.com/office/powerpoint/2010/main" val="271753504"/>
              </p:ext>
            </p:extLst>
          </p:nvPr>
        </p:nvGraphicFramePr>
        <p:xfrm>
          <a:off x="1456787" y="1269002"/>
          <a:ext cx="9515064" cy="5164301"/>
        </p:xfrm>
        <a:graphic>
          <a:graphicData uri="http://schemas.openxmlformats.org/drawingml/2006/table">
            <a:tbl>
              <a:tblPr firstRow="1" bandRow="1">
                <a:tableStyleId>{5C22544A-7EE6-4342-B048-85BDC9FD1C3A}</a:tableStyleId>
              </a:tblPr>
              <a:tblGrid>
                <a:gridCol w="2570925">
                  <a:extLst>
                    <a:ext uri="{9D8B030D-6E8A-4147-A177-3AD203B41FA5}">
                      <a16:colId xmlns:a16="http://schemas.microsoft.com/office/drawing/2014/main" val="2877353385"/>
                    </a:ext>
                  </a:extLst>
                </a:gridCol>
                <a:gridCol w="2290734">
                  <a:extLst>
                    <a:ext uri="{9D8B030D-6E8A-4147-A177-3AD203B41FA5}">
                      <a16:colId xmlns:a16="http://schemas.microsoft.com/office/drawing/2014/main" val="3187131225"/>
                    </a:ext>
                  </a:extLst>
                </a:gridCol>
                <a:gridCol w="2338692">
                  <a:extLst>
                    <a:ext uri="{9D8B030D-6E8A-4147-A177-3AD203B41FA5}">
                      <a16:colId xmlns:a16="http://schemas.microsoft.com/office/drawing/2014/main" val="3269225149"/>
                    </a:ext>
                  </a:extLst>
                </a:gridCol>
                <a:gridCol w="2314713">
                  <a:extLst>
                    <a:ext uri="{9D8B030D-6E8A-4147-A177-3AD203B41FA5}">
                      <a16:colId xmlns:a16="http://schemas.microsoft.com/office/drawing/2014/main" val="3368542744"/>
                    </a:ext>
                  </a:extLst>
                </a:gridCol>
              </a:tblGrid>
              <a:tr h="465379">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chemeClr val="tx1"/>
                          </a:solidFill>
                        </a:rPr>
                        <a:t>MOVING</a:t>
                      </a:r>
                      <a:r>
                        <a:rPr lang="en-US" sz="1600" b="1" baseline="0">
                          <a:solidFill>
                            <a:schemeClr val="tx1"/>
                          </a:solidFill>
                        </a:rPr>
                        <a:t> INTO</a:t>
                      </a:r>
                      <a:endParaRPr lang="en-US" sz="1600"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rPr>
                        <a:t>MOVING</a:t>
                      </a:r>
                      <a:r>
                        <a:rPr lang="en-US" sz="1600" baseline="0">
                          <a:solidFill>
                            <a:schemeClr val="tx1"/>
                          </a:solidFill>
                        </a:rPr>
                        <a:t> THROUGH</a:t>
                      </a:r>
                      <a:endParaRPr lang="en-US" sz="16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MOVING </a:t>
                      </a:r>
                      <a:r>
                        <a:rPr lang="en-US" sz="1600" dirty="0" smtClean="0">
                          <a:solidFill>
                            <a:schemeClr val="tx1"/>
                          </a:solidFill>
                        </a:rPr>
                        <a:t>ON</a:t>
                      </a:r>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9910420"/>
                  </a:ext>
                </a:extLst>
              </a:tr>
              <a:tr h="1021505">
                <a:tc>
                  <a:txBody>
                    <a:bodyPr/>
                    <a:lstStyle/>
                    <a:p>
                      <a:pPr algn="ctr"/>
                      <a:r>
                        <a:rPr lang="en-US" b="1">
                          <a:solidFill>
                            <a:schemeClr val="tx1"/>
                          </a:solidFill>
                        </a:rPr>
                        <a:t>OUTCOME </a:t>
                      </a:r>
                      <a:r>
                        <a:rPr lang="en-US" sz="2400" b="1">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5078567"/>
                  </a:ext>
                </a:extLst>
              </a:tr>
              <a:tr h="1021505">
                <a:tc>
                  <a:txBody>
                    <a:bodyPr/>
                    <a:lstStyle/>
                    <a:p>
                      <a:pPr algn="ctr"/>
                      <a:r>
                        <a:rPr lang="en-US" b="1">
                          <a:solidFill>
                            <a:schemeClr val="tx1"/>
                          </a:solidFill>
                        </a:rPr>
                        <a:t>OUTCOME </a:t>
                      </a:r>
                      <a:r>
                        <a:rPr lang="en-US" sz="2400" b="1">
                          <a:solidFill>
                            <a:schemeClr val="tx1"/>
                          </a:solidFill>
                        </a:rPr>
                        <a:t>2</a:t>
                      </a:r>
                      <a:endParaRPr lang="en-US"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79478"/>
                  </a:ext>
                </a:extLst>
              </a:tr>
              <a:tr h="885304">
                <a:tc>
                  <a:txBody>
                    <a:bodyPr/>
                    <a:lstStyle/>
                    <a:p>
                      <a:pPr algn="ctr"/>
                      <a:r>
                        <a:rPr lang="en-US" b="1">
                          <a:solidFill>
                            <a:schemeClr val="tx1"/>
                          </a:solidFill>
                        </a:rPr>
                        <a:t>OUTCOME </a:t>
                      </a:r>
                      <a:r>
                        <a:rPr lang="en-US" sz="2000" b="1">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9651164"/>
                  </a:ext>
                </a:extLst>
              </a:tr>
              <a:tr h="885304">
                <a:tc>
                  <a:txBody>
                    <a:bodyPr/>
                    <a:lstStyle/>
                    <a:p>
                      <a:pPr algn="ctr"/>
                      <a:r>
                        <a:rPr lang="en-US" b="1">
                          <a:solidFill>
                            <a:schemeClr val="tx1"/>
                          </a:solidFill>
                        </a:rPr>
                        <a:t>OUTCOME </a:t>
                      </a:r>
                      <a:r>
                        <a:rPr lang="en-US" sz="2000" b="1">
                          <a:solidFill>
                            <a:schemeClr val="tx1"/>
                          </a:solidFill>
                        </a:rPr>
                        <a:t>4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0389504"/>
                  </a:ext>
                </a:extLst>
              </a:tr>
              <a:tr h="885304">
                <a:tc>
                  <a:txBody>
                    <a:bodyPr/>
                    <a:lstStyle/>
                    <a:p>
                      <a:pPr algn="ctr"/>
                      <a:r>
                        <a:rPr lang="en-US" b="1">
                          <a:solidFill>
                            <a:schemeClr val="tx1"/>
                          </a:solidFill>
                        </a:rPr>
                        <a:t>OUTCOME </a:t>
                      </a:r>
                      <a:r>
                        <a:rPr lang="en-US" sz="2000" b="1">
                          <a:solidFill>
                            <a:schemeClr val="tx1"/>
                          </a:solidFill>
                        </a:rPr>
                        <a:t>5</a:t>
                      </a:r>
                      <a:endParaRPr lang="en-US"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361945"/>
                  </a:ext>
                </a:extLst>
              </a:tr>
            </a:tbl>
          </a:graphicData>
        </a:graphic>
      </p:graphicFrame>
      <p:grpSp>
        <p:nvGrpSpPr>
          <p:cNvPr id="6" name="Group 5"/>
          <p:cNvGrpSpPr/>
          <p:nvPr/>
        </p:nvGrpSpPr>
        <p:grpSpPr>
          <a:xfrm>
            <a:off x="98437" y="2297366"/>
            <a:ext cx="1881813" cy="2630062"/>
            <a:chOff x="698580" y="2530700"/>
            <a:chExt cx="1881813" cy="2630062"/>
          </a:xfrm>
        </p:grpSpPr>
        <p:sp>
          <p:nvSpPr>
            <p:cNvPr id="7" name="TextBox 6"/>
            <p:cNvSpPr txBox="1"/>
            <p:nvPr/>
          </p:nvSpPr>
          <p:spPr>
            <a:xfrm>
              <a:off x="698580" y="3117728"/>
              <a:ext cx="834888" cy="338554"/>
            </a:xfrm>
            <a:prstGeom prst="rect">
              <a:avLst/>
            </a:prstGeom>
            <a:solidFill>
              <a:schemeClr val="tx1"/>
            </a:solidFill>
          </p:spPr>
          <p:txBody>
            <a:bodyPr wrap="square" rtlCol="0">
              <a:spAutoFit/>
            </a:bodyPr>
            <a:lstStyle/>
            <a:p>
              <a:r>
                <a:rPr lang="en-US" sz="1600" b="1">
                  <a:solidFill>
                    <a:srgbClr val="FF0000"/>
                  </a:solidFill>
                </a:rPr>
                <a:t>Criteria</a:t>
              </a:r>
            </a:p>
          </p:txBody>
        </p:sp>
        <p:cxnSp>
          <p:nvCxnSpPr>
            <p:cNvPr id="8" name="Straight Arrow Connector 7"/>
            <p:cNvCxnSpPr/>
            <p:nvPr/>
          </p:nvCxnSpPr>
          <p:spPr>
            <a:xfrm flipV="1">
              <a:off x="1338471" y="2530700"/>
              <a:ext cx="914403" cy="5968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a:stCxn id="7" idx="3"/>
            </p:cNvCxnSpPr>
            <p:nvPr/>
          </p:nvCxnSpPr>
          <p:spPr>
            <a:xfrm>
              <a:off x="1533468" y="3287005"/>
              <a:ext cx="1046925" cy="6099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338471" y="3466067"/>
              <a:ext cx="1046925" cy="8408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219200" y="3466067"/>
              <a:ext cx="1033674" cy="16946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cxnSp>
        <p:nvCxnSpPr>
          <p:cNvPr id="17" name="Straight Arrow Connector 16"/>
          <p:cNvCxnSpPr>
            <a:cxnSpLocks/>
          </p:cNvCxnSpPr>
          <p:nvPr/>
        </p:nvCxnSpPr>
        <p:spPr>
          <a:xfrm>
            <a:off x="511148" y="3222948"/>
            <a:ext cx="1274105" cy="27133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521371" y="814886"/>
            <a:ext cx="1928508" cy="338554"/>
          </a:xfrm>
          <a:prstGeom prst="rect">
            <a:avLst/>
          </a:prstGeom>
          <a:solidFill>
            <a:schemeClr val="tx1"/>
          </a:solidFill>
        </p:spPr>
        <p:txBody>
          <a:bodyPr wrap="square" rtlCol="0">
            <a:spAutoFit/>
          </a:bodyPr>
          <a:lstStyle/>
          <a:p>
            <a:pPr algn="ctr"/>
            <a:r>
              <a:rPr lang="en-US" sz="1600" b="1">
                <a:solidFill>
                  <a:srgbClr val="FF0000"/>
                </a:solidFill>
              </a:rPr>
              <a:t>Performance Level  </a:t>
            </a:r>
          </a:p>
        </p:txBody>
      </p:sp>
      <p:cxnSp>
        <p:nvCxnSpPr>
          <p:cNvPr id="20" name="Straight Arrow Connector 19"/>
          <p:cNvCxnSpPr/>
          <p:nvPr/>
        </p:nvCxnSpPr>
        <p:spPr>
          <a:xfrm flipH="1">
            <a:off x="6089059" y="913190"/>
            <a:ext cx="3419060" cy="569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flipH="1">
            <a:off x="8591352" y="1046463"/>
            <a:ext cx="916767" cy="4365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9727095" y="1126227"/>
            <a:ext cx="53009" cy="3568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50780594"/>
      </p:ext>
    </p:extLst>
  </p:cSld>
  <p:clrMapOvr>
    <a:masterClrMapping/>
  </p:clrMapOvr>
  <mc:AlternateContent xmlns:mc="http://schemas.openxmlformats.org/markup-compatibility/2006" xmlns:p14="http://schemas.microsoft.com/office/powerpoint/2010/main">
    <mc:Choice Requires="p14">
      <p:transition spd="slow" p14:dur="2000" advTm="36633"/>
    </mc:Choice>
    <mc:Fallback xmlns="">
      <p:transition spd="slow" advTm="36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7|2|3.4"/>
</p:tagLst>
</file>

<file path=ppt/tags/tag2.xml><?xml version="1.0" encoding="utf-8"?>
<p:tagLst xmlns:a="http://schemas.openxmlformats.org/drawingml/2006/main" xmlns:r="http://schemas.openxmlformats.org/officeDocument/2006/relationships" xmlns:p="http://schemas.openxmlformats.org/presentationml/2006/main">
  <p:tag name="TIMING" val="|17.6"/>
</p:tagLst>
</file>

<file path=ppt/tags/tag3.xml><?xml version="1.0" encoding="utf-8"?>
<p:tagLst xmlns:a="http://schemas.openxmlformats.org/drawingml/2006/main" xmlns:r="http://schemas.openxmlformats.org/officeDocument/2006/relationships" xmlns:p="http://schemas.openxmlformats.org/presentationml/2006/main">
  <p:tag name="TIMING" val="|6|12.7|12.2|16.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BBC13DE2327047A6E201EBA8998B04" ma:contentTypeVersion="15" ma:contentTypeDescription="Create a new document." ma:contentTypeScope="" ma:versionID="7288a2ea7074069f6053b3ade806c218">
  <xsd:schema xmlns:xsd="http://www.w3.org/2001/XMLSchema" xmlns:xs="http://www.w3.org/2001/XMLSchema" xmlns:p="http://schemas.microsoft.com/office/2006/metadata/properties" xmlns:ns2="9ffe9fda-dc58-4efc-bb62-a070bea91d2e" xmlns:ns3="70298122-5774-4146-b30a-4bfaa65f6211" targetNamespace="http://schemas.microsoft.com/office/2006/metadata/properties" ma:root="true" ma:fieldsID="4564223c195a19f9a352f17809dbb1c3" ns2:_="" ns3:_="">
    <xsd:import namespace="9ffe9fda-dc58-4efc-bb62-a070bea91d2e"/>
    <xsd:import namespace="70298122-5774-4146-b30a-4bfaa65f621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fe9fda-dc58-4efc-bb62-a070bea91d2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72be511-d968-40b5-a484-998695fb9313}" ma:internalName="TaxCatchAll" ma:showField="CatchAllData" ma:web="9ffe9fda-dc58-4efc-bb62-a070bea91d2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0298122-5774-4146-b30a-4bfaa65f621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ffe9fda-dc58-4efc-bb62-a070bea91d2e">
      <UserInfo>
        <DisplayName>Lovere, David Mauch</DisplayName>
        <AccountId>16</AccountId>
        <AccountType/>
      </UserInfo>
    </SharedWithUsers>
    <TaxCatchAll xmlns="9ffe9fda-dc58-4efc-bb62-a070bea91d2e" xsi:nil="true"/>
    <lcf76f155ced4ddcb4097134ff3c332f xmlns="70298122-5774-4146-b30a-4bfaa65f621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522260-0AD4-4E73-9E84-57FA98B76D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fe9fda-dc58-4efc-bb62-a070bea91d2e"/>
    <ds:schemaRef ds:uri="70298122-5774-4146-b30a-4bfaa65f62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EEB6FF6-A6EA-4D9B-B914-E2421C07A1F1}">
  <ds:schemaRefs>
    <ds:schemaRef ds:uri="http://schemas.microsoft.com/office/2006/metadata/properties"/>
    <ds:schemaRef ds:uri="http://purl.org/dc/terms/"/>
    <ds:schemaRef ds:uri="70298122-5774-4146-b30a-4bfaa65f62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9ffe9fda-dc58-4efc-bb62-a070bea91d2e"/>
    <ds:schemaRef ds:uri="http://www.w3.org/XML/1998/namespace"/>
    <ds:schemaRef ds:uri="http://purl.org/dc/dcmitype/"/>
  </ds:schemaRefs>
</ds:datastoreItem>
</file>

<file path=customXml/itemProps3.xml><?xml version="1.0" encoding="utf-8"?>
<ds:datastoreItem xmlns:ds="http://schemas.openxmlformats.org/officeDocument/2006/customXml" ds:itemID="{C373E611-2FD3-4AB7-97DF-90E5F6FCF2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Banded</Template>
  <TotalTime>211</TotalTime>
  <Words>1444</Words>
  <Application>Microsoft Office PowerPoint</Application>
  <PresentationFormat>Widescreen</PresentationFormat>
  <Paragraphs>246</Paragraphs>
  <Slides>15</Slides>
  <Notes>14</Notes>
  <HiddenSlides>0</HiddenSlides>
  <MMClips>15</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Arial</vt:lpstr>
      <vt:lpstr>Calibri</vt:lpstr>
      <vt:lpstr>Calibri Light</vt:lpstr>
      <vt:lpstr>Corbel</vt:lpstr>
      <vt:lpstr>Open Sans</vt:lpstr>
      <vt:lpstr>Times New Roman</vt:lpstr>
      <vt:lpstr>Wingdings</vt:lpstr>
      <vt:lpstr>Wingdings 2</vt:lpstr>
      <vt:lpstr>Banded</vt:lpstr>
      <vt:lpstr>Banded</vt:lpstr>
      <vt:lpstr>Rubrics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vt:lpstr>
    </vt:vector>
  </TitlesOfParts>
  <Company>UNC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Curricular Approach</dc:title>
  <dc:creator>Locke, Belinda L</dc:creator>
  <cp:lastModifiedBy>Locke, Belinda L</cp:lastModifiedBy>
  <cp:revision>23</cp:revision>
  <dcterms:created xsi:type="dcterms:W3CDTF">2022-04-04T14:05:19Z</dcterms:created>
  <dcterms:modified xsi:type="dcterms:W3CDTF">2023-07-20T19:50:00Z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0x01010084BBC13DE2327047A6E201EBA8998B04</vt:lpwstr>
  </property>
</Properties>
</file>